
<file path=[Content_Types].xml><?xml version="1.0" encoding="utf-8"?>
<Types xmlns="http://schemas.openxmlformats.org/package/2006/content-types">
  <Default Extension="png" ContentType="image/png"/>
  <Default Extension="jfif" ContentType="image/jpe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av" ContentType="audio/wav"/>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notesSlides/notesSlide1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0.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1.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charts/colors1.xml" ContentType="application/vnd.ms-office.chartcolorstyle+xml"/>
  <Override PartName="/ppt/charts/style1.xml" ContentType="application/vnd.ms-office.chartstyl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1" r:id="rId1"/>
  </p:sldMasterIdLst>
  <p:notesMasterIdLst>
    <p:notesMasterId r:id="rId32"/>
  </p:notesMasterIdLst>
  <p:sldIdLst>
    <p:sldId id="256" r:id="rId2"/>
    <p:sldId id="314" r:id="rId3"/>
    <p:sldId id="303" r:id="rId4"/>
    <p:sldId id="258" r:id="rId5"/>
    <p:sldId id="293" r:id="rId6"/>
    <p:sldId id="292" r:id="rId7"/>
    <p:sldId id="260" r:id="rId8"/>
    <p:sldId id="262" r:id="rId9"/>
    <p:sldId id="263" r:id="rId10"/>
    <p:sldId id="294" r:id="rId11"/>
    <p:sldId id="265" r:id="rId12"/>
    <p:sldId id="287" r:id="rId13"/>
    <p:sldId id="268" r:id="rId14"/>
    <p:sldId id="266" r:id="rId15"/>
    <p:sldId id="267" r:id="rId16"/>
    <p:sldId id="296" r:id="rId17"/>
    <p:sldId id="312" r:id="rId18"/>
    <p:sldId id="313" r:id="rId19"/>
    <p:sldId id="291" r:id="rId20"/>
    <p:sldId id="297" r:id="rId21"/>
    <p:sldId id="299" r:id="rId22"/>
    <p:sldId id="300" r:id="rId23"/>
    <p:sldId id="310" r:id="rId24"/>
    <p:sldId id="274" r:id="rId25"/>
    <p:sldId id="275" r:id="rId26"/>
    <p:sldId id="277" r:id="rId27"/>
    <p:sldId id="306" r:id="rId28"/>
    <p:sldId id="307" r:id="rId29"/>
    <p:sldId id="311" r:id="rId30"/>
    <p:sldId id="281"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pos="3840">
          <p15:clr>
            <a:srgbClr val="A4A3A4"/>
          </p15:clr>
        </p15:guide>
        <p15:guide id="2" pos="597">
          <p15:clr>
            <a:srgbClr val="A4A3A4"/>
          </p15:clr>
        </p15:guide>
        <p15:guide id="3" orient="horz"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ilal Khan" initials="BK" lastIdx="1" clrIdx="0">
    <p:extLst>
      <p:ext uri="{19B8F6BF-5375-455C-9EA6-DF929625EA0E}">
        <p15:presenceInfo xmlns:p15="http://schemas.microsoft.com/office/powerpoint/2012/main" xmlns="" userId="328b3b8ac3787c2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ED67EDF4-D773-460C-A24F-C7BE5940D323}">
  <a:tblStyle styleId="{ED67EDF4-D773-460C-A24F-C7BE5940D323}" styleName="Table_0">
    <a:wholeTbl>
      <a:tcTxStyle b="off" i="off">
        <a:font>
          <a:latin typeface="Rockwell"/>
          <a:ea typeface="Rockwell"/>
          <a:cs typeface="Rockwel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F1FA"/>
          </a:solidFill>
        </a:fill>
      </a:tcStyle>
    </a:wholeTbl>
    <a:band1H>
      <a:tcTxStyle/>
      <a:tcStyle>
        <a:tcBdr/>
        <a:fill>
          <a:solidFill>
            <a:srgbClr val="CBE2F5"/>
          </a:solidFill>
        </a:fill>
      </a:tcStyle>
    </a:band1H>
    <a:band2H>
      <a:tcTxStyle/>
      <a:tcStyle>
        <a:tcBdr/>
      </a:tcStyle>
    </a:band2H>
    <a:band1V>
      <a:tcTxStyle/>
      <a:tcStyle>
        <a:tcBdr/>
        <a:fill>
          <a:solidFill>
            <a:srgbClr val="CBE2F5"/>
          </a:solidFill>
        </a:fill>
      </a:tcStyle>
    </a:band1V>
    <a:band2V>
      <a:tcTxStyle/>
      <a:tcStyle>
        <a:tcBdr/>
      </a:tcStyle>
    </a:band2V>
    <a:lastCol>
      <a:tcTxStyle b="on" i="off">
        <a:font>
          <a:latin typeface="Rockwell"/>
          <a:ea typeface="Rockwell"/>
          <a:cs typeface="Rockwell"/>
        </a:font>
        <a:schemeClr val="lt1"/>
      </a:tcTxStyle>
      <a:tcStyle>
        <a:tcBdr/>
        <a:fill>
          <a:solidFill>
            <a:schemeClr val="accent1"/>
          </a:solidFill>
        </a:fill>
      </a:tcStyle>
    </a:lastCol>
    <a:firstCol>
      <a:tcTxStyle b="on" i="off">
        <a:font>
          <a:latin typeface="Rockwell"/>
          <a:ea typeface="Rockwell"/>
          <a:cs typeface="Rockwell"/>
        </a:font>
        <a:schemeClr val="lt1"/>
      </a:tcTxStyle>
      <a:tcStyle>
        <a:tcBdr/>
        <a:fill>
          <a:solidFill>
            <a:schemeClr val="accent1"/>
          </a:solidFill>
        </a:fill>
      </a:tcStyle>
    </a:firstCol>
    <a:lastRow>
      <a:tcTxStyle b="on" i="off">
        <a:font>
          <a:latin typeface="Rockwell"/>
          <a:ea typeface="Rockwell"/>
          <a:cs typeface="Rockwel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Rockwell"/>
          <a:ea typeface="Rockwell"/>
          <a:cs typeface="Rockwel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1313DA0E-E06C-4CEE-A9F0-E9056409CF9F}"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1" autoAdjust="0"/>
    <p:restoredTop sz="82984" autoAdjust="0"/>
  </p:normalViewPr>
  <p:slideViewPr>
    <p:cSldViewPr snapToGrid="0">
      <p:cViewPr>
        <p:scale>
          <a:sx n="60" d="100"/>
          <a:sy n="60" d="100"/>
        </p:scale>
        <p:origin x="-1020" y="-96"/>
      </p:cViewPr>
      <p:guideLst>
        <p:guide orient="horz" pos="2160"/>
        <p:guide pos="3840"/>
        <p:guide pos="59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oleObject" Target="file:///F:\Users\Bilal\Downloads\multiTimeline.csv"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Pakistan Stock</a:t>
            </a:r>
            <a:r>
              <a:rPr lang="en-US" baseline="0" dirty="0"/>
              <a:t> Exchange </a:t>
            </a:r>
            <a:endParaRPr lang="en-US" dirty="0"/>
          </a:p>
        </c:rich>
      </c:tx>
      <c:layout/>
      <c:overlay val="0"/>
      <c:spPr>
        <a:noFill/>
        <a:ln>
          <a:noFill/>
        </a:ln>
        <a:effectLst/>
      </c:spPr>
    </c:title>
    <c:autoTitleDeleted val="0"/>
    <c:plotArea>
      <c:layout/>
      <c:lineChart>
        <c:grouping val="standard"/>
        <c:varyColors val="0"/>
        <c:ser>
          <c:idx val="0"/>
          <c:order val="0"/>
          <c:spPr>
            <a:ln w="28575" cap="rnd">
              <a:solidFill>
                <a:schemeClr val="accent1"/>
              </a:solidFill>
              <a:round/>
            </a:ln>
            <a:effectLst/>
          </c:spPr>
          <c:marker>
            <c:symbol val="none"/>
          </c:marker>
          <c:cat>
            <c:numRef>
              <c:f>multiTimeline!$A$4:$A$55</c:f>
              <c:numCache>
                <c:formatCode>m/d/yyyy</c:formatCode>
                <c:ptCount val="52"/>
                <c:pt idx="0">
                  <c:v>44129</c:v>
                </c:pt>
                <c:pt idx="1">
                  <c:v>44136</c:v>
                </c:pt>
                <c:pt idx="2">
                  <c:v>44143</c:v>
                </c:pt>
                <c:pt idx="3">
                  <c:v>44150</c:v>
                </c:pt>
                <c:pt idx="4">
                  <c:v>44157</c:v>
                </c:pt>
                <c:pt idx="5">
                  <c:v>44164</c:v>
                </c:pt>
                <c:pt idx="6">
                  <c:v>44171</c:v>
                </c:pt>
                <c:pt idx="7">
                  <c:v>44178</c:v>
                </c:pt>
                <c:pt idx="8">
                  <c:v>44185</c:v>
                </c:pt>
                <c:pt idx="9">
                  <c:v>44192</c:v>
                </c:pt>
                <c:pt idx="10">
                  <c:v>44199</c:v>
                </c:pt>
                <c:pt idx="11">
                  <c:v>44206</c:v>
                </c:pt>
                <c:pt idx="12">
                  <c:v>44213</c:v>
                </c:pt>
                <c:pt idx="13">
                  <c:v>44220</c:v>
                </c:pt>
                <c:pt idx="14">
                  <c:v>44227</c:v>
                </c:pt>
                <c:pt idx="15">
                  <c:v>44234</c:v>
                </c:pt>
                <c:pt idx="16">
                  <c:v>44241</c:v>
                </c:pt>
                <c:pt idx="17">
                  <c:v>44248</c:v>
                </c:pt>
                <c:pt idx="18">
                  <c:v>44255</c:v>
                </c:pt>
                <c:pt idx="19">
                  <c:v>44262</c:v>
                </c:pt>
                <c:pt idx="20">
                  <c:v>44269</c:v>
                </c:pt>
                <c:pt idx="21">
                  <c:v>44276</c:v>
                </c:pt>
                <c:pt idx="22">
                  <c:v>44283</c:v>
                </c:pt>
                <c:pt idx="23">
                  <c:v>44290</c:v>
                </c:pt>
                <c:pt idx="24">
                  <c:v>44297</c:v>
                </c:pt>
                <c:pt idx="25">
                  <c:v>44304</c:v>
                </c:pt>
                <c:pt idx="26">
                  <c:v>44311</c:v>
                </c:pt>
                <c:pt idx="27">
                  <c:v>44318</c:v>
                </c:pt>
                <c:pt idx="28">
                  <c:v>44325</c:v>
                </c:pt>
                <c:pt idx="29">
                  <c:v>44332</c:v>
                </c:pt>
                <c:pt idx="30">
                  <c:v>44339</c:v>
                </c:pt>
                <c:pt idx="31">
                  <c:v>44346</c:v>
                </c:pt>
                <c:pt idx="32">
                  <c:v>44353</c:v>
                </c:pt>
                <c:pt idx="33">
                  <c:v>44360</c:v>
                </c:pt>
                <c:pt idx="34">
                  <c:v>44367</c:v>
                </c:pt>
                <c:pt idx="35">
                  <c:v>44374</c:v>
                </c:pt>
                <c:pt idx="36">
                  <c:v>44381</c:v>
                </c:pt>
                <c:pt idx="37">
                  <c:v>44388</c:v>
                </c:pt>
                <c:pt idx="38">
                  <c:v>44395</c:v>
                </c:pt>
                <c:pt idx="39">
                  <c:v>44402</c:v>
                </c:pt>
                <c:pt idx="40">
                  <c:v>44409</c:v>
                </c:pt>
                <c:pt idx="41">
                  <c:v>44416</c:v>
                </c:pt>
                <c:pt idx="42">
                  <c:v>44423</c:v>
                </c:pt>
                <c:pt idx="43">
                  <c:v>44430</c:v>
                </c:pt>
                <c:pt idx="44">
                  <c:v>44437</c:v>
                </c:pt>
                <c:pt idx="45">
                  <c:v>44444</c:v>
                </c:pt>
                <c:pt idx="46">
                  <c:v>44451</c:v>
                </c:pt>
                <c:pt idx="47">
                  <c:v>44458</c:v>
                </c:pt>
                <c:pt idx="48">
                  <c:v>44465</c:v>
                </c:pt>
                <c:pt idx="49">
                  <c:v>44472</c:v>
                </c:pt>
                <c:pt idx="50">
                  <c:v>44479</c:v>
                </c:pt>
                <c:pt idx="51">
                  <c:v>44486</c:v>
                </c:pt>
              </c:numCache>
            </c:numRef>
          </c:cat>
          <c:val>
            <c:numRef>
              <c:f>multiTimeline!$B$4:$B$55</c:f>
              <c:numCache>
                <c:formatCode>General</c:formatCode>
                <c:ptCount val="52"/>
                <c:pt idx="0">
                  <c:v>78</c:v>
                </c:pt>
                <c:pt idx="1">
                  <c:v>95</c:v>
                </c:pt>
                <c:pt idx="2">
                  <c:v>83</c:v>
                </c:pt>
                <c:pt idx="3">
                  <c:v>76</c:v>
                </c:pt>
                <c:pt idx="4">
                  <c:v>82</c:v>
                </c:pt>
                <c:pt idx="5">
                  <c:v>84</c:v>
                </c:pt>
                <c:pt idx="6">
                  <c:v>75</c:v>
                </c:pt>
                <c:pt idx="7">
                  <c:v>76</c:v>
                </c:pt>
                <c:pt idx="8">
                  <c:v>64</c:v>
                </c:pt>
                <c:pt idx="9">
                  <c:v>83</c:v>
                </c:pt>
                <c:pt idx="10">
                  <c:v>87</c:v>
                </c:pt>
                <c:pt idx="11">
                  <c:v>92</c:v>
                </c:pt>
                <c:pt idx="12">
                  <c:v>81</c:v>
                </c:pt>
                <c:pt idx="13">
                  <c:v>86</c:v>
                </c:pt>
                <c:pt idx="14">
                  <c:v>79</c:v>
                </c:pt>
                <c:pt idx="15">
                  <c:v>93</c:v>
                </c:pt>
                <c:pt idx="16">
                  <c:v>88</c:v>
                </c:pt>
                <c:pt idx="17">
                  <c:v>89</c:v>
                </c:pt>
                <c:pt idx="18">
                  <c:v>79</c:v>
                </c:pt>
                <c:pt idx="19">
                  <c:v>95</c:v>
                </c:pt>
                <c:pt idx="20">
                  <c:v>80</c:v>
                </c:pt>
                <c:pt idx="21">
                  <c:v>73</c:v>
                </c:pt>
                <c:pt idx="22">
                  <c:v>80</c:v>
                </c:pt>
                <c:pt idx="23">
                  <c:v>72</c:v>
                </c:pt>
                <c:pt idx="24">
                  <c:v>86</c:v>
                </c:pt>
                <c:pt idx="25">
                  <c:v>70</c:v>
                </c:pt>
                <c:pt idx="26">
                  <c:v>72</c:v>
                </c:pt>
                <c:pt idx="27">
                  <c:v>64</c:v>
                </c:pt>
                <c:pt idx="28">
                  <c:v>16</c:v>
                </c:pt>
                <c:pt idx="29">
                  <c:v>73</c:v>
                </c:pt>
                <c:pt idx="30">
                  <c:v>96</c:v>
                </c:pt>
                <c:pt idx="31">
                  <c:v>100</c:v>
                </c:pt>
                <c:pt idx="32">
                  <c:v>77</c:v>
                </c:pt>
                <c:pt idx="33">
                  <c:v>96</c:v>
                </c:pt>
                <c:pt idx="34">
                  <c:v>80</c:v>
                </c:pt>
                <c:pt idx="35">
                  <c:v>89</c:v>
                </c:pt>
                <c:pt idx="36">
                  <c:v>81</c:v>
                </c:pt>
                <c:pt idx="37">
                  <c:v>74</c:v>
                </c:pt>
                <c:pt idx="38">
                  <c:v>36</c:v>
                </c:pt>
                <c:pt idx="39">
                  <c:v>63</c:v>
                </c:pt>
                <c:pt idx="40">
                  <c:v>77</c:v>
                </c:pt>
                <c:pt idx="41">
                  <c:v>70</c:v>
                </c:pt>
                <c:pt idx="42">
                  <c:v>56</c:v>
                </c:pt>
                <c:pt idx="43">
                  <c:v>71</c:v>
                </c:pt>
                <c:pt idx="44">
                  <c:v>72</c:v>
                </c:pt>
                <c:pt idx="45">
                  <c:v>81</c:v>
                </c:pt>
                <c:pt idx="46">
                  <c:v>73</c:v>
                </c:pt>
                <c:pt idx="47">
                  <c:v>71</c:v>
                </c:pt>
                <c:pt idx="48">
                  <c:v>71</c:v>
                </c:pt>
                <c:pt idx="49">
                  <c:v>78</c:v>
                </c:pt>
                <c:pt idx="50">
                  <c:v>75</c:v>
                </c:pt>
                <c:pt idx="51">
                  <c:v>74</c:v>
                </c:pt>
              </c:numCache>
            </c:numRef>
          </c:val>
          <c:smooth val="0"/>
          <c:extLst xmlns:c16r2="http://schemas.microsoft.com/office/drawing/2015/06/chart">
            <c:ext xmlns:c16="http://schemas.microsoft.com/office/drawing/2014/chart" uri="{C3380CC4-5D6E-409C-BE32-E72D297353CC}">
              <c16:uniqueId val="{00000000-C4A7-4CED-97F3-455B082A18A7}"/>
            </c:ext>
          </c:extLst>
        </c:ser>
        <c:dLbls>
          <c:showLegendKey val="0"/>
          <c:showVal val="0"/>
          <c:showCatName val="0"/>
          <c:showSerName val="0"/>
          <c:showPercent val="0"/>
          <c:showBubbleSize val="0"/>
        </c:dLbls>
        <c:marker val="1"/>
        <c:smooth val="0"/>
        <c:axId val="246148096"/>
        <c:axId val="222376704"/>
      </c:lineChart>
      <c:dateAx>
        <c:axId val="246148096"/>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22376704"/>
        <c:crosses val="autoZero"/>
        <c:auto val="1"/>
        <c:lblOffset val="100"/>
        <c:baseTimeUnit val="days"/>
      </c:dateAx>
      <c:valAx>
        <c:axId val="2223767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461480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image" Target="../media/image1.png"/><Relationship Id="rId5" Type="http://schemas.openxmlformats.org/officeDocument/2006/relationships/image" Target="../media/image5.jpg"/><Relationship Id="rId4" Type="http://schemas.openxmlformats.org/officeDocument/2006/relationships/image" Target="../media/image4.jpg"/></Relationships>
</file>

<file path=ppt/diagrams/_rels/data10.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image" Target="../media/image42.jfif"/><Relationship Id="rId2" Type="http://schemas.openxmlformats.org/officeDocument/2006/relationships/image" Target="../media/image37.jpg"/><Relationship Id="rId1" Type="http://schemas.openxmlformats.org/officeDocument/2006/relationships/image" Target="../media/image36.jfif"/><Relationship Id="rId6" Type="http://schemas.openxmlformats.org/officeDocument/2006/relationships/image" Target="../media/image41.png"/><Relationship Id="rId5" Type="http://schemas.openxmlformats.org/officeDocument/2006/relationships/image" Target="../media/image40.jfif"/><Relationship Id="rId4" Type="http://schemas.openxmlformats.org/officeDocument/2006/relationships/image" Target="../media/image39.jfif"/></Relationships>
</file>

<file path=ppt/diagrams/_rels/data11.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image" Target="../media/image43.jpg"/></Relationships>
</file>

<file path=ppt/diagrams/_rels/data1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image" Target="../media/image45.jfif"/></Relationships>
</file>

<file path=ppt/diagrams/_rels/data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g"/><Relationship Id="rId1" Type="http://schemas.openxmlformats.org/officeDocument/2006/relationships/image" Target="../media/image40.jfif"/></Relationships>
</file>

<file path=ppt/diagrams/_rels/data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g"/><Relationship Id="rId1" Type="http://schemas.openxmlformats.org/officeDocument/2006/relationships/image" Target="../media/image40.jfif"/></Relationships>
</file>

<file path=ppt/diagrams/_rels/data1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image" Target="../media/image52.png"/></Relationships>
</file>

<file path=ppt/diagrams/_rels/data16.xml.rels><?xml version="1.0" encoding="UTF-8" standalone="yes"?>
<Relationships xmlns="http://schemas.openxmlformats.org/package/2006/relationships"><Relationship Id="rId1" Type="http://schemas.openxmlformats.org/officeDocument/2006/relationships/image" Target="../media/image54.jpg"/></Relationships>
</file>

<file path=ppt/diagrams/_rels/data17.xml.rels><?xml version="1.0" encoding="UTF-8" standalone="yes"?>
<Relationships xmlns="http://schemas.openxmlformats.org/package/2006/relationships"><Relationship Id="rId1" Type="http://schemas.openxmlformats.org/officeDocument/2006/relationships/image" Target="../media/image60.jpg"/></Relationships>
</file>

<file path=ppt/diagrams/_rels/data18.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image" Target="../media/image61.jpg"/></Relationships>
</file>

<file path=ppt/diagrams/_rels/data19.xml.rels><?xml version="1.0" encoding="UTF-8" standalone="yes"?>
<Relationships xmlns="http://schemas.openxmlformats.org/package/2006/relationships"><Relationship Id="rId1" Type="http://schemas.openxmlformats.org/officeDocument/2006/relationships/image" Target="../media/image65.jpg"/></Relationships>
</file>

<file path=ppt/diagrams/_rels/data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image" Target="../media/image14.jpg"/><Relationship Id="rId4" Type="http://schemas.openxmlformats.org/officeDocument/2006/relationships/image" Target="../media/image17.png"/></Relationships>
</file>

<file path=ppt/diagrams/_rels/data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image" Target="../media/image40.jfif"/></Relationships>
</file>

<file path=ppt/diagrams/_rels/data22.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image" Target="../media/image68.jpg"/></Relationships>
</file>

<file path=ppt/diagrams/_rels/data23.xml.rels><?xml version="1.0" encoding="UTF-8" standalone="yes"?>
<Relationships xmlns="http://schemas.openxmlformats.org/package/2006/relationships"><Relationship Id="rId1" Type="http://schemas.openxmlformats.org/officeDocument/2006/relationships/image" Target="../media/image71.png"/></Relationships>
</file>

<file path=ppt/diagrams/_rels/data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image" Target="../media/image18.gif"/></Relationships>
</file>

<file path=ppt/diagrams/_rels/data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fif"/><Relationship Id="rId1" Type="http://schemas.openxmlformats.org/officeDocument/2006/relationships/image" Target="../media/image20.jfif"/></Relationships>
</file>

<file path=ppt/diagrams/_rels/data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fif"/><Relationship Id="rId1" Type="http://schemas.openxmlformats.org/officeDocument/2006/relationships/image" Target="../media/image23.jpg"/><Relationship Id="rId6" Type="http://schemas.openxmlformats.org/officeDocument/2006/relationships/image" Target="../media/image28.jfif"/><Relationship Id="rId5" Type="http://schemas.openxmlformats.org/officeDocument/2006/relationships/image" Target="../media/image27.png"/><Relationship Id="rId4" Type="http://schemas.openxmlformats.org/officeDocument/2006/relationships/image" Target="../media/image26.jfif"/></Relationships>
</file>

<file path=ppt/diagrams/_rels/data6.xml.rels><?xml version="1.0" encoding="UTF-8" standalone="yes"?>
<Relationships xmlns="http://schemas.openxmlformats.org/package/2006/relationships"><Relationship Id="rId1" Type="http://schemas.openxmlformats.org/officeDocument/2006/relationships/image" Target="../media/image29.png"/></Relationships>
</file>

<file path=ppt/diagrams/_rels/data7.xml.rels><?xml version="1.0" encoding="UTF-8" standalone="yes"?>
<Relationships xmlns="http://schemas.openxmlformats.org/package/2006/relationships"><Relationship Id="rId1" Type="http://schemas.openxmlformats.org/officeDocument/2006/relationships/image" Target="../media/image30.jpg"/></Relationships>
</file>

<file path=ppt/diagrams/_rels/data8.xml.rels><?xml version="1.0" encoding="UTF-8" standalone="yes"?>
<Relationships xmlns="http://schemas.openxmlformats.org/package/2006/relationships"><Relationship Id="rId3" Type="http://schemas.openxmlformats.org/officeDocument/2006/relationships/image" Target="../media/image33.jfif"/><Relationship Id="rId2" Type="http://schemas.openxmlformats.org/officeDocument/2006/relationships/image" Target="../media/image32.jfif"/><Relationship Id="rId1" Type="http://schemas.openxmlformats.org/officeDocument/2006/relationships/image" Target="../media/image31.jfif"/><Relationship Id="rId5" Type="http://schemas.openxmlformats.org/officeDocument/2006/relationships/image" Target="../media/image35.jfif"/><Relationship Id="rId4" Type="http://schemas.openxmlformats.org/officeDocument/2006/relationships/image" Target="../media/image34.jfif"/></Relationships>
</file>

<file path=ppt/diagrams/_rels/drawing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image" Target="../media/image1.png"/><Relationship Id="rId5" Type="http://schemas.openxmlformats.org/officeDocument/2006/relationships/image" Target="../media/image5.jpg"/><Relationship Id="rId4" Type="http://schemas.openxmlformats.org/officeDocument/2006/relationships/image" Target="../media/image4.jpg"/></Relationships>
</file>

<file path=ppt/diagrams/_rels/drawing10.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image" Target="../media/image41.png"/><Relationship Id="rId2" Type="http://schemas.openxmlformats.org/officeDocument/2006/relationships/image" Target="../media/image37.jpg"/><Relationship Id="rId1" Type="http://schemas.openxmlformats.org/officeDocument/2006/relationships/image" Target="../media/image36.jfif"/><Relationship Id="rId6" Type="http://schemas.openxmlformats.org/officeDocument/2006/relationships/image" Target="../media/image42.jfif"/><Relationship Id="rId5" Type="http://schemas.openxmlformats.org/officeDocument/2006/relationships/image" Target="../media/image40.jfif"/><Relationship Id="rId4" Type="http://schemas.openxmlformats.org/officeDocument/2006/relationships/image" Target="../media/image39.jfif"/></Relationships>
</file>

<file path=ppt/diagrams/_rels/drawing11.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image" Target="../media/image43.jpg"/></Relationships>
</file>

<file path=ppt/diagrams/_rels/drawing1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image" Target="../media/image45.jfif"/></Relationships>
</file>

<file path=ppt/diagrams/_rels/drawing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g"/><Relationship Id="rId1" Type="http://schemas.openxmlformats.org/officeDocument/2006/relationships/image" Target="../media/image40.jfif"/></Relationships>
</file>

<file path=ppt/diagrams/_rels/drawing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g"/><Relationship Id="rId1" Type="http://schemas.openxmlformats.org/officeDocument/2006/relationships/image" Target="../media/image40.jfif"/></Relationships>
</file>

<file path=ppt/diagrams/_rels/drawing1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image" Target="../media/image52.png"/></Relationships>
</file>

<file path=ppt/diagrams/_rels/drawing16.xml.rels><?xml version="1.0" encoding="UTF-8" standalone="yes"?>
<Relationships xmlns="http://schemas.openxmlformats.org/package/2006/relationships"><Relationship Id="rId1" Type="http://schemas.openxmlformats.org/officeDocument/2006/relationships/image" Target="../media/image54.jpg"/></Relationships>
</file>

<file path=ppt/diagrams/_rels/drawing17.xml.rels><?xml version="1.0" encoding="UTF-8" standalone="yes"?>
<Relationships xmlns="http://schemas.openxmlformats.org/package/2006/relationships"><Relationship Id="rId1" Type="http://schemas.openxmlformats.org/officeDocument/2006/relationships/image" Target="../media/image60.jpg"/></Relationships>
</file>

<file path=ppt/diagrams/_rels/drawing18.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image" Target="../media/image61.jpg"/></Relationships>
</file>

<file path=ppt/diagrams/_rels/drawing19.xml.rels><?xml version="1.0" encoding="UTF-8" standalone="yes"?>
<Relationships xmlns="http://schemas.openxmlformats.org/package/2006/relationships"><Relationship Id="rId1" Type="http://schemas.openxmlformats.org/officeDocument/2006/relationships/image" Target="../media/image65.jp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image" Target="../media/image14.jpg"/><Relationship Id="rId4" Type="http://schemas.openxmlformats.org/officeDocument/2006/relationships/image" Target="../media/image16.jpg"/></Relationships>
</file>

<file path=ppt/diagrams/_rels/drawing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image" Target="../media/image40.jfif"/></Relationships>
</file>

<file path=ppt/diagrams/_rels/drawing22.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image" Target="../media/image68.jpg"/></Relationships>
</file>

<file path=ppt/diagrams/_rels/drawing23.xml.rels><?xml version="1.0" encoding="UTF-8" standalone="yes"?>
<Relationships xmlns="http://schemas.openxmlformats.org/package/2006/relationships"><Relationship Id="rId1" Type="http://schemas.openxmlformats.org/officeDocument/2006/relationships/image" Target="../media/image71.png"/></Relationships>
</file>

<file path=ppt/diagrams/_rels/drawing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image" Target="../media/image18.gif"/></Relationships>
</file>

<file path=ppt/diagrams/_rels/drawing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fif"/><Relationship Id="rId1" Type="http://schemas.openxmlformats.org/officeDocument/2006/relationships/image" Target="../media/image20.jfif"/></Relationships>
</file>

<file path=ppt/diagrams/_rels/drawing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fif"/><Relationship Id="rId1" Type="http://schemas.openxmlformats.org/officeDocument/2006/relationships/image" Target="../media/image23.jpg"/><Relationship Id="rId6" Type="http://schemas.openxmlformats.org/officeDocument/2006/relationships/image" Target="../media/image28.jfif"/><Relationship Id="rId5" Type="http://schemas.openxmlformats.org/officeDocument/2006/relationships/image" Target="../media/image27.png"/><Relationship Id="rId4" Type="http://schemas.openxmlformats.org/officeDocument/2006/relationships/image" Target="../media/image26.jfif"/></Relationships>
</file>

<file path=ppt/diagrams/_rels/drawing6.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7.xml.rels><?xml version="1.0" encoding="UTF-8" standalone="yes"?>
<Relationships xmlns="http://schemas.openxmlformats.org/package/2006/relationships"><Relationship Id="rId1" Type="http://schemas.openxmlformats.org/officeDocument/2006/relationships/image" Target="../media/image30.jpg"/></Relationships>
</file>

<file path=ppt/diagrams/_rels/drawing8.xml.rels><?xml version="1.0" encoding="UTF-8" standalone="yes"?>
<Relationships xmlns="http://schemas.openxmlformats.org/package/2006/relationships"><Relationship Id="rId3" Type="http://schemas.openxmlformats.org/officeDocument/2006/relationships/image" Target="../media/image33.jfif"/><Relationship Id="rId2" Type="http://schemas.openxmlformats.org/officeDocument/2006/relationships/image" Target="../media/image32.jfif"/><Relationship Id="rId1" Type="http://schemas.openxmlformats.org/officeDocument/2006/relationships/image" Target="../media/image31.jfif"/><Relationship Id="rId5" Type="http://schemas.openxmlformats.org/officeDocument/2006/relationships/image" Target="../media/image35.jfif"/><Relationship Id="rId4" Type="http://schemas.openxmlformats.org/officeDocument/2006/relationships/image" Target="../media/image34.jfif"/></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028D7A-5A05-452D-A9B3-7A62EB2CD6AC}" type="doc">
      <dgm:prSet loTypeId="urn:microsoft.com/office/officeart/2008/layout/AccentedPicture" loCatId="picture" qsTypeId="urn:microsoft.com/office/officeart/2005/8/quickstyle/simple1" qsCatId="simple" csTypeId="urn:microsoft.com/office/officeart/2005/8/colors/accent1_2" csCatId="accent1" phldr="1"/>
      <dgm:spPr/>
      <dgm:t>
        <a:bodyPr/>
        <a:lstStyle/>
        <a:p>
          <a:endParaRPr lang="en-US"/>
        </a:p>
      </dgm:t>
    </dgm:pt>
    <dgm:pt modelId="{32062074-C54D-49B8-B44C-85C7AE3CE611}">
      <dgm:prSet phldrT="[Text]"/>
      <dgm:spPr/>
      <dgm:t>
        <a:bodyPr/>
        <a:lstStyle/>
        <a:p>
          <a:r>
            <a:rPr lang="en-US" dirty="0" err="1"/>
            <a:t>Direktions</a:t>
          </a:r>
          <a:endParaRPr lang="en-US" dirty="0"/>
        </a:p>
      </dgm:t>
    </dgm:pt>
    <dgm:pt modelId="{0D96B30D-D03F-4537-87D8-E9D79E94D120}" type="parTrans" cxnId="{4F34AE7D-5232-4034-9050-7966CDCD8A46}">
      <dgm:prSet/>
      <dgm:spPr/>
      <dgm:t>
        <a:bodyPr/>
        <a:lstStyle/>
        <a:p>
          <a:endParaRPr lang="en-US"/>
        </a:p>
      </dgm:t>
    </dgm:pt>
    <dgm:pt modelId="{2CC7DA26-1038-40F6-8530-E8360E184896}" type="sibTrans" cxnId="{4F34AE7D-5232-4034-9050-7966CDCD8A46}">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46000" r="-46000"/>
          </a:stretch>
        </a:blipFill>
      </dgm:spPr>
      <dgm:t>
        <a:bodyPr/>
        <a:lstStyle/>
        <a:p>
          <a:endParaRPr lang="en-US"/>
        </a:p>
      </dgm:t>
    </dgm:pt>
    <dgm:pt modelId="{0B1D3465-B518-438C-9FF6-E6C029BF2EA8}">
      <dgm:prSet phldrT="[Text]"/>
      <dgm:spPr/>
      <dgm:t>
        <a:bodyPr/>
        <a:lstStyle/>
        <a:p>
          <a:r>
            <a:rPr lang="en-US" dirty="0"/>
            <a:t>Stock Markets</a:t>
          </a:r>
        </a:p>
      </dgm:t>
    </dgm:pt>
    <dgm:pt modelId="{C9A4844B-8A73-42DF-A59F-7AC98F1788C4}" type="parTrans" cxnId="{FAD4413A-FA69-4A50-BBB0-6DAF99AD4AA1}">
      <dgm:prSet/>
      <dgm:spPr/>
      <dgm:t>
        <a:bodyPr/>
        <a:lstStyle/>
        <a:p>
          <a:endParaRPr lang="en-US"/>
        </a:p>
      </dgm:t>
    </dgm:pt>
    <dgm:pt modelId="{650440A8-ABE0-4A07-8037-D318584A858F}" type="sibTrans" cxnId="{FAD4413A-FA69-4A50-BBB0-6DAF99AD4AA1}">
      <dgm:prSet/>
      <dgm:spPr/>
      <dgm:t>
        <a:bodyPr/>
        <a:lstStyle/>
        <a:p>
          <a:endParaRPr lang="en-US"/>
        </a:p>
      </dgm:t>
    </dgm:pt>
    <dgm:pt modelId="{D1275FB2-9BC1-4205-B451-0A940BBB00F0}">
      <dgm:prSet phldrT="[Text]"/>
      <dgm:spPr/>
      <dgm:t>
        <a:bodyPr/>
        <a:lstStyle/>
        <a:p>
          <a:r>
            <a:rPr lang="en-US" dirty="0"/>
            <a:t>Reduce Risks</a:t>
          </a:r>
        </a:p>
      </dgm:t>
    </dgm:pt>
    <dgm:pt modelId="{C61E3453-DA65-4E09-9DE9-8BE8A0D5F29B}" type="parTrans" cxnId="{E3001982-DA43-4535-B590-6CC3C4EC7848}">
      <dgm:prSet/>
      <dgm:spPr/>
      <dgm:t>
        <a:bodyPr/>
        <a:lstStyle/>
        <a:p>
          <a:endParaRPr lang="en-US"/>
        </a:p>
      </dgm:t>
    </dgm:pt>
    <dgm:pt modelId="{C5A350F1-47D3-4DEF-9C1A-6931F78087E4}" type="sibTrans" cxnId="{E3001982-DA43-4535-B590-6CC3C4EC7848}">
      <dgm:prSet/>
      <dgm:spPr/>
      <dgm:t>
        <a:bodyPr/>
        <a:lstStyle/>
        <a:p>
          <a:endParaRPr lang="en-US"/>
        </a:p>
      </dgm:t>
    </dgm:pt>
    <dgm:pt modelId="{1546F1FA-41E0-47C5-A184-47F66E323459}">
      <dgm:prSet phldrT="[Text]"/>
      <dgm:spPr/>
      <dgm:t>
        <a:bodyPr/>
        <a:lstStyle/>
        <a:p>
          <a:r>
            <a:rPr lang="en-US" dirty="0"/>
            <a:t>Predictions</a:t>
          </a:r>
        </a:p>
      </dgm:t>
    </dgm:pt>
    <dgm:pt modelId="{772C8513-6F61-4534-9DB3-8F0AC9B974B3}" type="parTrans" cxnId="{99BB9D48-7007-499A-BCE8-463EBDCD91F7}">
      <dgm:prSet/>
      <dgm:spPr/>
      <dgm:t>
        <a:bodyPr/>
        <a:lstStyle/>
        <a:p>
          <a:endParaRPr lang="en-US"/>
        </a:p>
      </dgm:t>
    </dgm:pt>
    <dgm:pt modelId="{9FF1C025-5C3B-4047-8454-968F6098F1A4}" type="sibTrans" cxnId="{99BB9D48-7007-499A-BCE8-463EBDCD91F7}">
      <dgm:prSet/>
      <dgm:spPr/>
      <dgm:t>
        <a:bodyPr/>
        <a:lstStyle/>
        <a:p>
          <a:endParaRPr lang="en-US"/>
        </a:p>
      </dgm:t>
    </dgm:pt>
    <dgm:pt modelId="{3D45F742-0267-44F7-988C-3F4A1C0C5AA2}">
      <dgm:prSet phldrT="[Text]"/>
      <dgm:spPr/>
      <dgm:t>
        <a:bodyPr/>
        <a:lstStyle/>
        <a:p>
          <a:r>
            <a:rPr lang="en-US" dirty="0"/>
            <a:t>Improve Profitability</a:t>
          </a:r>
        </a:p>
      </dgm:t>
    </dgm:pt>
    <dgm:pt modelId="{D596C7E5-AFE4-474D-8646-4CD40FFF70C2}" type="parTrans" cxnId="{955E43E9-363C-4B79-9748-B5392B3B2786}">
      <dgm:prSet/>
      <dgm:spPr/>
      <dgm:t>
        <a:bodyPr/>
        <a:lstStyle/>
        <a:p>
          <a:endParaRPr lang="en-US"/>
        </a:p>
      </dgm:t>
    </dgm:pt>
    <dgm:pt modelId="{7661AD8B-BDC0-4753-839C-F0D21538128F}" type="sibTrans" cxnId="{955E43E9-363C-4B79-9748-B5392B3B2786}">
      <dgm:prSet/>
      <dgm:spPr/>
      <dgm:t>
        <a:bodyPr/>
        <a:lstStyle/>
        <a:p>
          <a:endParaRPr lang="en-US"/>
        </a:p>
      </dgm:t>
    </dgm:pt>
    <dgm:pt modelId="{A73C0AF9-7574-456D-B1EF-F2C7AC017584}" type="pres">
      <dgm:prSet presAssocID="{54028D7A-5A05-452D-A9B3-7A62EB2CD6AC}" presName="Name0" presStyleCnt="0">
        <dgm:presLayoutVars>
          <dgm:dir/>
        </dgm:presLayoutVars>
      </dgm:prSet>
      <dgm:spPr/>
      <dgm:t>
        <a:bodyPr/>
        <a:lstStyle/>
        <a:p>
          <a:endParaRPr lang="en-US"/>
        </a:p>
      </dgm:t>
    </dgm:pt>
    <dgm:pt modelId="{BBDCA6D4-8036-4FA7-8EEE-1F295A94F4E8}" type="pres">
      <dgm:prSet presAssocID="{2CC7DA26-1038-40F6-8530-E8360E184896}" presName="picture_1" presStyleLbl="bgImgPlace1" presStyleIdx="0" presStyleCnt="1" custLinFactNeighborX="-29522" custLinFactNeighborY="-3880"/>
      <dgm:spPr/>
      <dgm:t>
        <a:bodyPr/>
        <a:lstStyle/>
        <a:p>
          <a:endParaRPr lang="en-US"/>
        </a:p>
      </dgm:t>
    </dgm:pt>
    <dgm:pt modelId="{852FD949-1D15-47AA-B57D-C4D640CB2519}" type="pres">
      <dgm:prSet presAssocID="{32062074-C54D-49B8-B44C-85C7AE3CE611}" presName="text_1" presStyleLbl="node1" presStyleIdx="0" presStyleCnt="0" custLinFactNeighborX="-42217" custLinFactNeighborY="-5899">
        <dgm:presLayoutVars>
          <dgm:bulletEnabled val="1"/>
        </dgm:presLayoutVars>
      </dgm:prSet>
      <dgm:spPr/>
      <dgm:t>
        <a:bodyPr/>
        <a:lstStyle/>
        <a:p>
          <a:endParaRPr lang="en-US"/>
        </a:p>
      </dgm:t>
    </dgm:pt>
    <dgm:pt modelId="{4F438530-CD06-4595-A139-796F0764EFC5}" type="pres">
      <dgm:prSet presAssocID="{54028D7A-5A05-452D-A9B3-7A62EB2CD6AC}" presName="linV" presStyleCnt="0"/>
      <dgm:spPr/>
    </dgm:pt>
    <dgm:pt modelId="{D2087D3C-F98F-4EF0-A09E-9C273FD06B30}" type="pres">
      <dgm:prSet presAssocID="{0B1D3465-B518-438C-9FF6-E6C029BF2EA8}" presName="pair" presStyleCnt="0"/>
      <dgm:spPr/>
    </dgm:pt>
    <dgm:pt modelId="{905E4A87-157D-48BA-BFD4-F4FF501555EA}" type="pres">
      <dgm:prSet presAssocID="{0B1D3465-B518-438C-9FF6-E6C029BF2EA8}" presName="spaceH" presStyleLbl="node1" presStyleIdx="0" presStyleCnt="0"/>
      <dgm:spPr/>
    </dgm:pt>
    <dgm:pt modelId="{4B47F82E-3E90-4068-9B87-340B94D88214}" type="pres">
      <dgm:prSet presAssocID="{0B1D3465-B518-438C-9FF6-E6C029BF2EA8}" presName="desPictures" presStyleLbl="alignImgPlace1" presStyleIdx="0"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pt>
    <dgm:pt modelId="{8577C6D3-66F3-48F7-B961-442E6D6602F9}" type="pres">
      <dgm:prSet presAssocID="{0B1D3465-B518-438C-9FF6-E6C029BF2EA8}" presName="desTextWrapper" presStyleCnt="0"/>
      <dgm:spPr/>
    </dgm:pt>
    <dgm:pt modelId="{F6EB2F41-D8A9-4E8E-B7C4-9E55673054AF}" type="pres">
      <dgm:prSet presAssocID="{0B1D3465-B518-438C-9FF6-E6C029BF2EA8}" presName="desText" presStyleLbl="revTx" presStyleIdx="0" presStyleCnt="4">
        <dgm:presLayoutVars>
          <dgm:bulletEnabled val="1"/>
        </dgm:presLayoutVars>
      </dgm:prSet>
      <dgm:spPr/>
      <dgm:t>
        <a:bodyPr/>
        <a:lstStyle/>
        <a:p>
          <a:endParaRPr lang="en-US"/>
        </a:p>
      </dgm:t>
    </dgm:pt>
    <dgm:pt modelId="{B622D9FA-CB59-4DF8-B078-D628F4B54FF1}" type="pres">
      <dgm:prSet presAssocID="{650440A8-ABE0-4A07-8037-D318584A858F}" presName="spaceV" presStyleCnt="0"/>
      <dgm:spPr/>
    </dgm:pt>
    <dgm:pt modelId="{2B694F83-C344-4C45-AF48-94947B2B0442}" type="pres">
      <dgm:prSet presAssocID="{D1275FB2-9BC1-4205-B451-0A940BBB00F0}" presName="pair" presStyleCnt="0"/>
      <dgm:spPr/>
    </dgm:pt>
    <dgm:pt modelId="{8FB04970-A126-4661-85FE-FE22075603F9}" type="pres">
      <dgm:prSet presAssocID="{D1275FB2-9BC1-4205-B451-0A940BBB00F0}" presName="spaceH" presStyleLbl="node1" presStyleIdx="0" presStyleCnt="0"/>
      <dgm:spPr/>
    </dgm:pt>
    <dgm:pt modelId="{DDD23D76-4A41-404E-98AA-5A36B39F4ABB}" type="pres">
      <dgm:prSet presAssocID="{D1275FB2-9BC1-4205-B451-0A940BBB00F0}" presName="desPictures" presStyleLbl="alignImgPlace1" presStyleIdx="1"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63CF4FE2-CD8E-4E2F-A6E3-F335EE57E51F}" type="pres">
      <dgm:prSet presAssocID="{D1275FB2-9BC1-4205-B451-0A940BBB00F0}" presName="desTextWrapper" presStyleCnt="0"/>
      <dgm:spPr/>
    </dgm:pt>
    <dgm:pt modelId="{E821DA07-733B-425F-8DE5-73A1B7D340FA}" type="pres">
      <dgm:prSet presAssocID="{D1275FB2-9BC1-4205-B451-0A940BBB00F0}" presName="desText" presStyleLbl="revTx" presStyleIdx="1" presStyleCnt="4">
        <dgm:presLayoutVars>
          <dgm:bulletEnabled val="1"/>
        </dgm:presLayoutVars>
      </dgm:prSet>
      <dgm:spPr/>
      <dgm:t>
        <a:bodyPr/>
        <a:lstStyle/>
        <a:p>
          <a:endParaRPr lang="en-US"/>
        </a:p>
      </dgm:t>
    </dgm:pt>
    <dgm:pt modelId="{57414E6A-DC3E-4150-A844-B4E515A64A80}" type="pres">
      <dgm:prSet presAssocID="{C5A350F1-47D3-4DEF-9C1A-6931F78087E4}" presName="spaceV" presStyleCnt="0"/>
      <dgm:spPr/>
    </dgm:pt>
    <dgm:pt modelId="{E7ED9F5B-A48A-4DA7-955A-2A6BA72D2D79}" type="pres">
      <dgm:prSet presAssocID="{1546F1FA-41E0-47C5-A184-47F66E323459}" presName="pair" presStyleCnt="0"/>
      <dgm:spPr/>
    </dgm:pt>
    <dgm:pt modelId="{3D66D38B-8819-448C-B5AE-E87441CFA445}" type="pres">
      <dgm:prSet presAssocID="{1546F1FA-41E0-47C5-A184-47F66E323459}" presName="spaceH" presStyleLbl="node1" presStyleIdx="0" presStyleCnt="0"/>
      <dgm:spPr/>
    </dgm:pt>
    <dgm:pt modelId="{5AFA2EDC-4E58-4DCF-B2A0-C08D808446A2}" type="pres">
      <dgm:prSet presAssocID="{1546F1FA-41E0-47C5-A184-47F66E323459}" presName="desPictures" presStyleLbl="alignImgPlace1" presStyleIdx="2"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dgm:spPr>
    </dgm:pt>
    <dgm:pt modelId="{FA41A207-7C7B-4A6C-960B-A622E3DE4493}" type="pres">
      <dgm:prSet presAssocID="{1546F1FA-41E0-47C5-A184-47F66E323459}" presName="desTextWrapper" presStyleCnt="0"/>
      <dgm:spPr/>
    </dgm:pt>
    <dgm:pt modelId="{CE0868A3-4C0C-4534-B82D-53E065CBC4CE}" type="pres">
      <dgm:prSet presAssocID="{1546F1FA-41E0-47C5-A184-47F66E323459}" presName="desText" presStyleLbl="revTx" presStyleIdx="2" presStyleCnt="4">
        <dgm:presLayoutVars>
          <dgm:bulletEnabled val="1"/>
        </dgm:presLayoutVars>
      </dgm:prSet>
      <dgm:spPr/>
      <dgm:t>
        <a:bodyPr/>
        <a:lstStyle/>
        <a:p>
          <a:endParaRPr lang="en-US"/>
        </a:p>
      </dgm:t>
    </dgm:pt>
    <dgm:pt modelId="{EE7F7DA7-C727-442C-AD94-7985C650D3DD}" type="pres">
      <dgm:prSet presAssocID="{9FF1C025-5C3B-4047-8454-968F6098F1A4}" presName="spaceV" presStyleCnt="0"/>
      <dgm:spPr/>
    </dgm:pt>
    <dgm:pt modelId="{14A58B64-67C7-442B-AD66-951183601B29}" type="pres">
      <dgm:prSet presAssocID="{3D45F742-0267-44F7-988C-3F4A1C0C5AA2}" presName="pair" presStyleCnt="0"/>
      <dgm:spPr/>
    </dgm:pt>
    <dgm:pt modelId="{16481645-4A8E-4079-9F9A-B229DADE9E7B}" type="pres">
      <dgm:prSet presAssocID="{3D45F742-0267-44F7-988C-3F4A1C0C5AA2}" presName="spaceH" presStyleLbl="node1" presStyleIdx="0" presStyleCnt="0"/>
      <dgm:spPr/>
    </dgm:pt>
    <dgm:pt modelId="{0709427A-61CD-4338-A7F6-430EB1FB79AB}" type="pres">
      <dgm:prSet presAssocID="{3D45F742-0267-44F7-988C-3F4A1C0C5AA2}" presName="desPictures" presStyleLbl="alignImgPlace1" presStyleIdx="3" presStyleCnt="4"/>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dgm:spPr>
    </dgm:pt>
    <dgm:pt modelId="{FFF922F5-8F01-46AF-BF28-C671480B94EC}" type="pres">
      <dgm:prSet presAssocID="{3D45F742-0267-44F7-988C-3F4A1C0C5AA2}" presName="desTextWrapper" presStyleCnt="0"/>
      <dgm:spPr/>
    </dgm:pt>
    <dgm:pt modelId="{6484CD44-E1F2-42EB-AD43-4F5DFB53950B}" type="pres">
      <dgm:prSet presAssocID="{3D45F742-0267-44F7-988C-3F4A1C0C5AA2}" presName="desText" presStyleLbl="revTx" presStyleIdx="3" presStyleCnt="4">
        <dgm:presLayoutVars>
          <dgm:bulletEnabled val="1"/>
        </dgm:presLayoutVars>
      </dgm:prSet>
      <dgm:spPr/>
      <dgm:t>
        <a:bodyPr/>
        <a:lstStyle/>
        <a:p>
          <a:endParaRPr lang="en-US"/>
        </a:p>
      </dgm:t>
    </dgm:pt>
    <dgm:pt modelId="{E7229281-4E65-400C-850D-335AA5BF4E0E}" type="pres">
      <dgm:prSet presAssocID="{54028D7A-5A05-452D-A9B3-7A62EB2CD6AC}" presName="maxNode" presStyleCnt="0"/>
      <dgm:spPr/>
    </dgm:pt>
    <dgm:pt modelId="{B24B274F-BACB-494B-A3FA-259680FEAB64}" type="pres">
      <dgm:prSet presAssocID="{54028D7A-5A05-452D-A9B3-7A62EB2CD6AC}" presName="Name33" presStyleCnt="0"/>
      <dgm:spPr/>
    </dgm:pt>
  </dgm:ptLst>
  <dgm:cxnLst>
    <dgm:cxn modelId="{99BB9D48-7007-499A-BCE8-463EBDCD91F7}" srcId="{54028D7A-5A05-452D-A9B3-7A62EB2CD6AC}" destId="{1546F1FA-41E0-47C5-A184-47F66E323459}" srcOrd="3" destOrd="0" parTransId="{772C8513-6F61-4534-9DB3-8F0AC9B974B3}" sibTransId="{9FF1C025-5C3B-4047-8454-968F6098F1A4}"/>
    <dgm:cxn modelId="{AF557A00-DACE-4DC8-8032-A2CC8693A281}" type="presOf" srcId="{54028D7A-5A05-452D-A9B3-7A62EB2CD6AC}" destId="{A73C0AF9-7574-456D-B1EF-F2C7AC017584}" srcOrd="0" destOrd="0" presId="urn:microsoft.com/office/officeart/2008/layout/AccentedPicture"/>
    <dgm:cxn modelId="{955E43E9-363C-4B79-9748-B5392B3B2786}" srcId="{54028D7A-5A05-452D-A9B3-7A62EB2CD6AC}" destId="{3D45F742-0267-44F7-988C-3F4A1C0C5AA2}" srcOrd="4" destOrd="0" parTransId="{D596C7E5-AFE4-474D-8646-4CD40FFF70C2}" sibTransId="{7661AD8B-BDC0-4753-839C-F0D21538128F}"/>
    <dgm:cxn modelId="{FAD4413A-FA69-4A50-BBB0-6DAF99AD4AA1}" srcId="{54028D7A-5A05-452D-A9B3-7A62EB2CD6AC}" destId="{0B1D3465-B518-438C-9FF6-E6C029BF2EA8}" srcOrd="1" destOrd="0" parTransId="{C9A4844B-8A73-42DF-A59F-7AC98F1788C4}" sibTransId="{650440A8-ABE0-4A07-8037-D318584A858F}"/>
    <dgm:cxn modelId="{E53BAC46-3C51-4853-BD69-A9695EDE9E81}" type="presOf" srcId="{2CC7DA26-1038-40F6-8530-E8360E184896}" destId="{BBDCA6D4-8036-4FA7-8EEE-1F295A94F4E8}" srcOrd="0" destOrd="0" presId="urn:microsoft.com/office/officeart/2008/layout/AccentedPicture"/>
    <dgm:cxn modelId="{2FA1AE4D-395D-48A0-A405-F9D4AC04430D}" type="presOf" srcId="{32062074-C54D-49B8-B44C-85C7AE3CE611}" destId="{852FD949-1D15-47AA-B57D-C4D640CB2519}" srcOrd="0" destOrd="0" presId="urn:microsoft.com/office/officeart/2008/layout/AccentedPicture"/>
    <dgm:cxn modelId="{AB09AAF8-2A1B-4FC1-8355-6D87A0217E37}" type="presOf" srcId="{3D45F742-0267-44F7-988C-3F4A1C0C5AA2}" destId="{6484CD44-E1F2-42EB-AD43-4F5DFB53950B}" srcOrd="0" destOrd="0" presId="urn:microsoft.com/office/officeart/2008/layout/AccentedPicture"/>
    <dgm:cxn modelId="{3C1CF62A-BCAF-47FC-B096-6CC9E9F0BD15}" type="presOf" srcId="{0B1D3465-B518-438C-9FF6-E6C029BF2EA8}" destId="{F6EB2F41-D8A9-4E8E-B7C4-9E55673054AF}" srcOrd="0" destOrd="0" presId="urn:microsoft.com/office/officeart/2008/layout/AccentedPicture"/>
    <dgm:cxn modelId="{4F34AE7D-5232-4034-9050-7966CDCD8A46}" srcId="{54028D7A-5A05-452D-A9B3-7A62EB2CD6AC}" destId="{32062074-C54D-49B8-B44C-85C7AE3CE611}" srcOrd="0" destOrd="0" parTransId="{0D96B30D-D03F-4537-87D8-E9D79E94D120}" sibTransId="{2CC7DA26-1038-40F6-8530-E8360E184896}"/>
    <dgm:cxn modelId="{00AFA080-4440-444B-BCB7-768246F8009E}" type="presOf" srcId="{1546F1FA-41E0-47C5-A184-47F66E323459}" destId="{CE0868A3-4C0C-4534-B82D-53E065CBC4CE}" srcOrd="0" destOrd="0" presId="urn:microsoft.com/office/officeart/2008/layout/AccentedPicture"/>
    <dgm:cxn modelId="{C6133643-F1A9-4D16-9100-B21584A94D67}" type="presOf" srcId="{D1275FB2-9BC1-4205-B451-0A940BBB00F0}" destId="{E821DA07-733B-425F-8DE5-73A1B7D340FA}" srcOrd="0" destOrd="0" presId="urn:microsoft.com/office/officeart/2008/layout/AccentedPicture"/>
    <dgm:cxn modelId="{E3001982-DA43-4535-B590-6CC3C4EC7848}" srcId="{54028D7A-5A05-452D-A9B3-7A62EB2CD6AC}" destId="{D1275FB2-9BC1-4205-B451-0A940BBB00F0}" srcOrd="2" destOrd="0" parTransId="{C61E3453-DA65-4E09-9DE9-8BE8A0D5F29B}" sibTransId="{C5A350F1-47D3-4DEF-9C1A-6931F78087E4}"/>
    <dgm:cxn modelId="{C3F5F6B9-7CDB-458E-A56E-A9B5C0B70331}" type="presParOf" srcId="{A73C0AF9-7574-456D-B1EF-F2C7AC017584}" destId="{BBDCA6D4-8036-4FA7-8EEE-1F295A94F4E8}" srcOrd="0" destOrd="0" presId="urn:microsoft.com/office/officeart/2008/layout/AccentedPicture"/>
    <dgm:cxn modelId="{DCD81255-6B8F-4B84-8FF2-6B5CC108D41D}" type="presParOf" srcId="{A73C0AF9-7574-456D-B1EF-F2C7AC017584}" destId="{852FD949-1D15-47AA-B57D-C4D640CB2519}" srcOrd="1" destOrd="0" presId="urn:microsoft.com/office/officeart/2008/layout/AccentedPicture"/>
    <dgm:cxn modelId="{1DD1B0DA-CA38-4B86-B0F9-13BF8F4B6174}" type="presParOf" srcId="{A73C0AF9-7574-456D-B1EF-F2C7AC017584}" destId="{4F438530-CD06-4595-A139-796F0764EFC5}" srcOrd="2" destOrd="0" presId="urn:microsoft.com/office/officeart/2008/layout/AccentedPicture"/>
    <dgm:cxn modelId="{6AD9DAFE-CE4E-41A1-921A-803CE83C60B8}" type="presParOf" srcId="{4F438530-CD06-4595-A139-796F0764EFC5}" destId="{D2087D3C-F98F-4EF0-A09E-9C273FD06B30}" srcOrd="0" destOrd="0" presId="urn:microsoft.com/office/officeart/2008/layout/AccentedPicture"/>
    <dgm:cxn modelId="{F481D6CD-2BEB-4E25-8CF7-864462F49417}" type="presParOf" srcId="{D2087D3C-F98F-4EF0-A09E-9C273FD06B30}" destId="{905E4A87-157D-48BA-BFD4-F4FF501555EA}" srcOrd="0" destOrd="0" presId="urn:microsoft.com/office/officeart/2008/layout/AccentedPicture"/>
    <dgm:cxn modelId="{F177D65B-847B-4AE7-ABB2-A84432C1B125}" type="presParOf" srcId="{D2087D3C-F98F-4EF0-A09E-9C273FD06B30}" destId="{4B47F82E-3E90-4068-9B87-340B94D88214}" srcOrd="1" destOrd="0" presId="urn:microsoft.com/office/officeart/2008/layout/AccentedPicture"/>
    <dgm:cxn modelId="{80D23264-9755-459C-8530-F420C79A603E}" type="presParOf" srcId="{D2087D3C-F98F-4EF0-A09E-9C273FD06B30}" destId="{8577C6D3-66F3-48F7-B961-442E6D6602F9}" srcOrd="2" destOrd="0" presId="urn:microsoft.com/office/officeart/2008/layout/AccentedPicture"/>
    <dgm:cxn modelId="{997AE28C-477D-48A2-8BB6-2BD2B07607CD}" type="presParOf" srcId="{8577C6D3-66F3-48F7-B961-442E6D6602F9}" destId="{F6EB2F41-D8A9-4E8E-B7C4-9E55673054AF}" srcOrd="0" destOrd="0" presId="urn:microsoft.com/office/officeart/2008/layout/AccentedPicture"/>
    <dgm:cxn modelId="{6487731E-C518-4C62-9DC3-EFF32EA9BE57}" type="presParOf" srcId="{4F438530-CD06-4595-A139-796F0764EFC5}" destId="{B622D9FA-CB59-4DF8-B078-D628F4B54FF1}" srcOrd="1" destOrd="0" presId="urn:microsoft.com/office/officeart/2008/layout/AccentedPicture"/>
    <dgm:cxn modelId="{83D96C02-D8C6-41D1-A776-0D4613B9AEF5}" type="presParOf" srcId="{4F438530-CD06-4595-A139-796F0764EFC5}" destId="{2B694F83-C344-4C45-AF48-94947B2B0442}" srcOrd="2" destOrd="0" presId="urn:microsoft.com/office/officeart/2008/layout/AccentedPicture"/>
    <dgm:cxn modelId="{392C9229-73A1-4FA1-8D17-8220DF1CC2C6}" type="presParOf" srcId="{2B694F83-C344-4C45-AF48-94947B2B0442}" destId="{8FB04970-A126-4661-85FE-FE22075603F9}" srcOrd="0" destOrd="0" presId="urn:microsoft.com/office/officeart/2008/layout/AccentedPicture"/>
    <dgm:cxn modelId="{75535332-6970-4BA1-A70B-AAB5C1A9C077}" type="presParOf" srcId="{2B694F83-C344-4C45-AF48-94947B2B0442}" destId="{DDD23D76-4A41-404E-98AA-5A36B39F4ABB}" srcOrd="1" destOrd="0" presId="urn:microsoft.com/office/officeart/2008/layout/AccentedPicture"/>
    <dgm:cxn modelId="{8FE04D38-10E8-49B0-8CF2-7108A810EC8C}" type="presParOf" srcId="{2B694F83-C344-4C45-AF48-94947B2B0442}" destId="{63CF4FE2-CD8E-4E2F-A6E3-F335EE57E51F}" srcOrd="2" destOrd="0" presId="urn:microsoft.com/office/officeart/2008/layout/AccentedPicture"/>
    <dgm:cxn modelId="{C57B24AA-5123-4AFC-89FC-2AC8F4B52A62}" type="presParOf" srcId="{63CF4FE2-CD8E-4E2F-A6E3-F335EE57E51F}" destId="{E821DA07-733B-425F-8DE5-73A1B7D340FA}" srcOrd="0" destOrd="0" presId="urn:microsoft.com/office/officeart/2008/layout/AccentedPicture"/>
    <dgm:cxn modelId="{8AFA242E-7748-4039-9511-A1BC5A8565C8}" type="presParOf" srcId="{4F438530-CD06-4595-A139-796F0764EFC5}" destId="{57414E6A-DC3E-4150-A844-B4E515A64A80}" srcOrd="3" destOrd="0" presId="urn:microsoft.com/office/officeart/2008/layout/AccentedPicture"/>
    <dgm:cxn modelId="{ACE26C1C-93AD-4B4C-A97A-5E8CE0E7BFF6}" type="presParOf" srcId="{4F438530-CD06-4595-A139-796F0764EFC5}" destId="{E7ED9F5B-A48A-4DA7-955A-2A6BA72D2D79}" srcOrd="4" destOrd="0" presId="urn:microsoft.com/office/officeart/2008/layout/AccentedPicture"/>
    <dgm:cxn modelId="{1F57FDD4-8DD8-4CF0-A3C7-6A04EFB6F91A}" type="presParOf" srcId="{E7ED9F5B-A48A-4DA7-955A-2A6BA72D2D79}" destId="{3D66D38B-8819-448C-B5AE-E87441CFA445}" srcOrd="0" destOrd="0" presId="urn:microsoft.com/office/officeart/2008/layout/AccentedPicture"/>
    <dgm:cxn modelId="{914C9F23-BFE2-4581-BABA-E406CA1E6F8A}" type="presParOf" srcId="{E7ED9F5B-A48A-4DA7-955A-2A6BA72D2D79}" destId="{5AFA2EDC-4E58-4DCF-B2A0-C08D808446A2}" srcOrd="1" destOrd="0" presId="urn:microsoft.com/office/officeart/2008/layout/AccentedPicture"/>
    <dgm:cxn modelId="{D576F3F1-F64F-472F-B475-A842C9CC6268}" type="presParOf" srcId="{E7ED9F5B-A48A-4DA7-955A-2A6BA72D2D79}" destId="{FA41A207-7C7B-4A6C-960B-A622E3DE4493}" srcOrd="2" destOrd="0" presId="urn:microsoft.com/office/officeart/2008/layout/AccentedPicture"/>
    <dgm:cxn modelId="{0D2DDCA9-22EE-449D-939D-1735D857B4E6}" type="presParOf" srcId="{FA41A207-7C7B-4A6C-960B-A622E3DE4493}" destId="{CE0868A3-4C0C-4534-B82D-53E065CBC4CE}" srcOrd="0" destOrd="0" presId="urn:microsoft.com/office/officeart/2008/layout/AccentedPicture"/>
    <dgm:cxn modelId="{319FEE34-1784-4DDE-9C52-C7EE47B15442}" type="presParOf" srcId="{4F438530-CD06-4595-A139-796F0764EFC5}" destId="{EE7F7DA7-C727-442C-AD94-7985C650D3DD}" srcOrd="5" destOrd="0" presId="urn:microsoft.com/office/officeart/2008/layout/AccentedPicture"/>
    <dgm:cxn modelId="{06CF1558-931F-4545-837C-103DECE58AA3}" type="presParOf" srcId="{4F438530-CD06-4595-A139-796F0764EFC5}" destId="{14A58B64-67C7-442B-AD66-951183601B29}" srcOrd="6" destOrd="0" presId="urn:microsoft.com/office/officeart/2008/layout/AccentedPicture"/>
    <dgm:cxn modelId="{36B613B7-AC70-4BAF-B04E-6B26080C28DE}" type="presParOf" srcId="{14A58B64-67C7-442B-AD66-951183601B29}" destId="{16481645-4A8E-4079-9F9A-B229DADE9E7B}" srcOrd="0" destOrd="0" presId="urn:microsoft.com/office/officeart/2008/layout/AccentedPicture"/>
    <dgm:cxn modelId="{4DA29131-B67E-4194-8E58-ADFF1FEA0859}" type="presParOf" srcId="{14A58B64-67C7-442B-AD66-951183601B29}" destId="{0709427A-61CD-4338-A7F6-430EB1FB79AB}" srcOrd="1" destOrd="0" presId="urn:microsoft.com/office/officeart/2008/layout/AccentedPicture"/>
    <dgm:cxn modelId="{C991B6E3-7ADC-4CC3-9AAE-F510DD8C9C77}" type="presParOf" srcId="{14A58B64-67C7-442B-AD66-951183601B29}" destId="{FFF922F5-8F01-46AF-BF28-C671480B94EC}" srcOrd="2" destOrd="0" presId="urn:microsoft.com/office/officeart/2008/layout/AccentedPicture"/>
    <dgm:cxn modelId="{2F82E1D8-5B93-4EC2-889B-786C979799F2}" type="presParOf" srcId="{FFF922F5-8F01-46AF-BF28-C671480B94EC}" destId="{6484CD44-E1F2-42EB-AD43-4F5DFB53950B}" srcOrd="0" destOrd="0" presId="urn:microsoft.com/office/officeart/2008/layout/AccentedPicture"/>
    <dgm:cxn modelId="{AD1BFAF6-E23D-4A33-8450-09C895A59E02}" type="presParOf" srcId="{A73C0AF9-7574-456D-B1EF-F2C7AC017584}" destId="{E7229281-4E65-400C-850D-335AA5BF4E0E}" srcOrd="3" destOrd="0" presId="urn:microsoft.com/office/officeart/2008/layout/AccentedPicture"/>
    <dgm:cxn modelId="{06CA8D88-A290-4DCF-BDC4-425CF326DDA7}" type="presParOf" srcId="{E7229281-4E65-400C-850D-335AA5BF4E0E}" destId="{B24B274F-BACB-494B-A3FA-259680FEAB64}" srcOrd="0" destOrd="0" presId="urn:microsoft.com/office/officeart/2008/layout/AccentedPicture"/>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47D76A3-3330-4264-B9CC-E2446C4D0643}" type="doc">
      <dgm:prSet loTypeId="urn:microsoft.com/office/officeart/2008/layout/CircularPictureCallout" loCatId="picture" qsTypeId="urn:microsoft.com/office/officeart/2005/8/quickstyle/simple1" qsCatId="simple" csTypeId="urn:microsoft.com/office/officeart/2005/8/colors/accent1_2" csCatId="accent1" phldr="1"/>
      <dgm:spPr/>
      <dgm:t>
        <a:bodyPr/>
        <a:lstStyle/>
        <a:p>
          <a:endParaRPr lang="en-US"/>
        </a:p>
      </dgm:t>
    </dgm:pt>
    <dgm:pt modelId="{7B1FB2EE-FE6D-4127-B31C-F3F6D52EAFF9}">
      <dgm:prSet custT="1"/>
      <dgm:spPr/>
      <dgm:t>
        <a:bodyPr/>
        <a:lstStyle/>
        <a:p>
          <a:r>
            <a:rPr lang="en-US" sz="3200" dirty="0">
              <a:solidFill>
                <a:schemeClr val="tx1"/>
              </a:solidFill>
            </a:rPr>
            <a:t>Stockia</a:t>
          </a:r>
        </a:p>
      </dgm:t>
    </dgm:pt>
    <dgm:pt modelId="{BD3212A4-E9F3-4D91-9538-698C7551C68B}" type="parTrans" cxnId="{47A19A98-DB7B-493E-A8AE-41E59D0E2D42}">
      <dgm:prSet/>
      <dgm:spPr/>
      <dgm:t>
        <a:bodyPr/>
        <a:lstStyle/>
        <a:p>
          <a:endParaRPr lang="en-US"/>
        </a:p>
      </dgm:t>
    </dgm:pt>
    <dgm:pt modelId="{3A034247-2D1E-4633-8222-19C807B5A3E9}" type="sibTrans" cxnId="{47A19A98-DB7B-493E-A8AE-41E59D0E2D42}">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US"/>
        </a:p>
      </dgm:t>
    </dgm:pt>
    <dgm:pt modelId="{D189860E-34D7-4952-B164-60F1E6142E29}">
      <dgm:prSet phldrT="[Text]"/>
      <dgm:spPr/>
      <dgm:t>
        <a:bodyPr/>
        <a:lstStyle/>
        <a:p>
          <a:r>
            <a:rPr lang="en-US" dirty="0"/>
            <a:t>Low Cost</a:t>
          </a:r>
        </a:p>
      </dgm:t>
    </dgm:pt>
    <dgm:pt modelId="{E19BD250-99AD-4229-AFB0-01C5574D0EAF}" type="parTrans" cxnId="{F84F8896-6B90-4A98-9E06-CF0B48E4AF1C}">
      <dgm:prSet/>
      <dgm:spPr/>
      <dgm:t>
        <a:bodyPr/>
        <a:lstStyle/>
        <a:p>
          <a:endParaRPr lang="en-US"/>
        </a:p>
      </dgm:t>
    </dgm:pt>
    <dgm:pt modelId="{EFFB6542-0947-4B80-9C82-4CD35AD37EB6}" type="sibTrans" cxnId="{F84F8896-6B90-4A98-9E06-CF0B48E4AF1C}">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t>
        <a:bodyPr/>
        <a:lstStyle/>
        <a:p>
          <a:endParaRPr lang="en-US"/>
        </a:p>
      </dgm:t>
    </dgm:pt>
    <dgm:pt modelId="{B5C8E38F-4BD8-42C9-A363-AAE537BBB40D}">
      <dgm:prSet phldrT="[Text]"/>
      <dgm:spPr/>
      <dgm:t>
        <a:bodyPr/>
        <a:lstStyle/>
        <a:p>
          <a:r>
            <a:rPr lang="en-US" dirty="0"/>
            <a:t>AI/ML Enabled</a:t>
          </a:r>
        </a:p>
      </dgm:t>
    </dgm:pt>
    <dgm:pt modelId="{62BF9BD4-A288-4F18-8AAB-775265B1AD71}" type="parTrans" cxnId="{5E82EC98-C798-408D-A547-C2ECE47E44D7}">
      <dgm:prSet/>
      <dgm:spPr/>
      <dgm:t>
        <a:bodyPr/>
        <a:lstStyle/>
        <a:p>
          <a:endParaRPr lang="en-US"/>
        </a:p>
      </dgm:t>
    </dgm:pt>
    <dgm:pt modelId="{443E2594-FCBC-4841-A4F0-E091A30F1D2F}" type="sibTrans" cxnId="{5E82EC98-C798-408D-A547-C2ECE47E44D7}">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t>
        <a:bodyPr/>
        <a:lstStyle/>
        <a:p>
          <a:endParaRPr lang="en-US"/>
        </a:p>
      </dgm:t>
    </dgm:pt>
    <dgm:pt modelId="{0CD17286-2C7A-472C-B776-2AFDE46A2048}">
      <dgm:prSet phldrT="[Text]"/>
      <dgm:spPr/>
      <dgm:t>
        <a:bodyPr/>
        <a:lstStyle/>
        <a:p>
          <a:r>
            <a:rPr lang="en-US" dirty="0"/>
            <a:t>Social Media Integration</a:t>
          </a:r>
        </a:p>
      </dgm:t>
    </dgm:pt>
    <dgm:pt modelId="{F568E822-63D9-4D7A-8DEE-BBC56349B94F}" type="parTrans" cxnId="{EEE8E642-DCCF-4A41-A00D-6E2BBEB809A7}">
      <dgm:prSet/>
      <dgm:spPr/>
      <dgm:t>
        <a:bodyPr/>
        <a:lstStyle/>
        <a:p>
          <a:endParaRPr lang="en-US"/>
        </a:p>
      </dgm:t>
    </dgm:pt>
    <dgm:pt modelId="{2CAC9136-DBF6-4AAE-82F9-D49C075C3122}" type="sibTrans" cxnId="{EEE8E642-DCCF-4A41-A00D-6E2BBEB809A7}">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l="-9000" r="-9000"/>
          </a:stretch>
        </a:blipFill>
      </dgm:spPr>
      <dgm:t>
        <a:bodyPr/>
        <a:lstStyle/>
        <a:p>
          <a:endParaRPr lang="en-US"/>
        </a:p>
      </dgm:t>
    </dgm:pt>
    <dgm:pt modelId="{0D3E9D13-8DE7-429E-8C30-6F914531EDDE}">
      <dgm:prSet phldrT="[Text]"/>
      <dgm:spPr/>
      <dgm:t>
        <a:bodyPr/>
        <a:lstStyle/>
        <a:p>
          <a:r>
            <a:rPr lang="en-US" dirty="0"/>
            <a:t>Subscription Model</a:t>
          </a:r>
        </a:p>
      </dgm:t>
    </dgm:pt>
    <dgm:pt modelId="{4FF4ADEE-214D-4B87-85DF-3AF2A29268AB}" type="parTrans" cxnId="{E238FD15-7879-4463-B60C-94CEFCC9FDDD}">
      <dgm:prSet/>
      <dgm:spPr/>
      <dgm:t>
        <a:bodyPr/>
        <a:lstStyle/>
        <a:p>
          <a:endParaRPr lang="en-US"/>
        </a:p>
      </dgm:t>
    </dgm:pt>
    <dgm:pt modelId="{85D23D0B-7708-4B98-AF98-7F6008BEC6C3}" type="sibTrans" cxnId="{E238FD15-7879-4463-B60C-94CEFCC9FDDD}">
      <dgm:prSet/>
      <dgm:spPr>
        <a:blipFill>
          <a:blip xmlns:r="http://schemas.openxmlformats.org/officeDocument/2006/relationships" r:embed="rId5">
            <a:extLst>
              <a:ext uri="{28A0092B-C50C-407E-A947-70E740481C1C}">
                <a14:useLocalDpi xmlns:a14="http://schemas.microsoft.com/office/drawing/2010/main" val="0"/>
              </a:ext>
            </a:extLst>
          </a:blip>
          <a:srcRect/>
          <a:stretch>
            <a:fillRect t="-12000" b="-12000"/>
          </a:stretch>
        </a:blipFill>
      </dgm:spPr>
      <dgm:t>
        <a:bodyPr/>
        <a:lstStyle/>
        <a:p>
          <a:endParaRPr lang="en-US"/>
        </a:p>
      </dgm:t>
    </dgm:pt>
    <dgm:pt modelId="{07AF8377-CF74-45CE-99C1-02869183E402}">
      <dgm:prSet phldrT="[Text]"/>
      <dgm:spPr/>
      <dgm:t>
        <a:bodyPr/>
        <a:lstStyle/>
        <a:p>
          <a:r>
            <a:rPr lang="en-US" dirty="0"/>
            <a:t>Web and Mobile Enabled</a:t>
          </a:r>
        </a:p>
      </dgm:t>
    </dgm:pt>
    <dgm:pt modelId="{381D5C1D-A0B9-43EB-BF8A-4D9220FA4C08}" type="sibTrans" cxnId="{105AA631-358B-4072-B36E-B4985064C45B}">
      <dgm:prSet/>
      <dgm:spPr>
        <a:blipFill>
          <a:blip xmlns:r="http://schemas.openxmlformats.org/officeDocument/2006/relationships" r:embed="rId6">
            <a:extLst>
              <a:ext uri="{28A0092B-C50C-407E-A947-70E740481C1C}">
                <a14:useLocalDpi xmlns:a14="http://schemas.microsoft.com/office/drawing/2010/main" val="0"/>
              </a:ext>
            </a:extLst>
          </a:blip>
          <a:srcRect/>
          <a:stretch>
            <a:fillRect l="-25000" r="-25000"/>
          </a:stretch>
        </a:blipFill>
      </dgm:spPr>
      <dgm:t>
        <a:bodyPr/>
        <a:lstStyle/>
        <a:p>
          <a:endParaRPr lang="en-US"/>
        </a:p>
      </dgm:t>
    </dgm:pt>
    <dgm:pt modelId="{91182A68-AB78-49A9-8127-E2EDDAED30B3}" type="parTrans" cxnId="{105AA631-358B-4072-B36E-B4985064C45B}">
      <dgm:prSet/>
      <dgm:spPr/>
      <dgm:t>
        <a:bodyPr/>
        <a:lstStyle/>
        <a:p>
          <a:endParaRPr lang="en-US"/>
        </a:p>
      </dgm:t>
    </dgm:pt>
    <dgm:pt modelId="{3F73E0AA-18F9-4716-A1AE-AE7ACEE8609A}">
      <dgm:prSet phldrT="[Text]"/>
      <dgm:spPr/>
      <dgm:t>
        <a:bodyPr/>
        <a:lstStyle/>
        <a:p>
          <a:r>
            <a:rPr lang="en-US" dirty="0"/>
            <a:t>Partnership Program</a:t>
          </a:r>
        </a:p>
      </dgm:t>
    </dgm:pt>
    <dgm:pt modelId="{A03F2A20-5FEF-4639-83E5-FD2D4FA7997B}" type="parTrans" cxnId="{BBF032FC-B812-41A4-9737-0552DF0B8E67}">
      <dgm:prSet/>
      <dgm:spPr/>
      <dgm:t>
        <a:bodyPr/>
        <a:lstStyle/>
        <a:p>
          <a:endParaRPr lang="en-US"/>
        </a:p>
      </dgm:t>
    </dgm:pt>
    <dgm:pt modelId="{6ADE0477-2000-4F0B-9DF7-06073375E3C0}" type="sibTrans" cxnId="{BBF032FC-B812-41A4-9737-0552DF0B8E67}">
      <dgm:prSet/>
      <dgm:spPr>
        <a:blipFill>
          <a:blip xmlns:r="http://schemas.openxmlformats.org/officeDocument/2006/relationships" r:embed="rId7">
            <a:extLst>
              <a:ext uri="{28A0092B-C50C-407E-A947-70E740481C1C}">
                <a14:useLocalDpi xmlns:a14="http://schemas.microsoft.com/office/drawing/2010/main" val="0"/>
              </a:ext>
            </a:extLst>
          </a:blip>
          <a:srcRect/>
          <a:stretch>
            <a:fillRect/>
          </a:stretch>
        </a:blipFill>
      </dgm:spPr>
      <dgm:t>
        <a:bodyPr/>
        <a:lstStyle/>
        <a:p>
          <a:endParaRPr lang="en-US"/>
        </a:p>
      </dgm:t>
    </dgm:pt>
    <dgm:pt modelId="{D32E702D-95C5-4639-9E84-885E0817A0AF}" type="pres">
      <dgm:prSet presAssocID="{347D76A3-3330-4264-B9CC-E2446C4D0643}" presName="Name0" presStyleCnt="0">
        <dgm:presLayoutVars>
          <dgm:chMax val="7"/>
          <dgm:chPref val="7"/>
          <dgm:dir/>
        </dgm:presLayoutVars>
      </dgm:prSet>
      <dgm:spPr/>
      <dgm:t>
        <a:bodyPr/>
        <a:lstStyle/>
        <a:p>
          <a:endParaRPr lang="en-US"/>
        </a:p>
      </dgm:t>
    </dgm:pt>
    <dgm:pt modelId="{CB79AC19-6BA3-4E31-B26C-88DC1E81E79B}" type="pres">
      <dgm:prSet presAssocID="{347D76A3-3330-4264-B9CC-E2446C4D0643}" presName="Name1" presStyleCnt="0"/>
      <dgm:spPr/>
    </dgm:pt>
    <dgm:pt modelId="{D6C1CD69-5A96-49D1-988D-1E97F4E3574E}" type="pres">
      <dgm:prSet presAssocID="{3A034247-2D1E-4633-8222-19C807B5A3E9}" presName="picture_1" presStyleCnt="0"/>
      <dgm:spPr/>
    </dgm:pt>
    <dgm:pt modelId="{1E5329E5-1807-4A39-8FA4-D256D7C4E8DA}" type="pres">
      <dgm:prSet presAssocID="{3A034247-2D1E-4633-8222-19C807B5A3E9}" presName="pictureRepeatNode" presStyleLbl="alignImgPlace1" presStyleIdx="0" presStyleCnt="7" custLinFactNeighborX="670" custLinFactNeighborY="-4"/>
      <dgm:spPr/>
      <dgm:t>
        <a:bodyPr/>
        <a:lstStyle/>
        <a:p>
          <a:endParaRPr lang="en-US"/>
        </a:p>
      </dgm:t>
    </dgm:pt>
    <dgm:pt modelId="{88D25B35-B0E5-41A7-B487-229D346C9E2D}" type="pres">
      <dgm:prSet presAssocID="{7B1FB2EE-FE6D-4127-B31C-F3F6D52EAFF9}" presName="text_1" presStyleLbl="node1" presStyleIdx="0" presStyleCnt="0" custScaleY="26856" custLinFactNeighborX="-15166" custLinFactNeighborY="73519">
        <dgm:presLayoutVars>
          <dgm:bulletEnabled val="1"/>
        </dgm:presLayoutVars>
      </dgm:prSet>
      <dgm:spPr/>
      <dgm:t>
        <a:bodyPr/>
        <a:lstStyle/>
        <a:p>
          <a:endParaRPr lang="en-US"/>
        </a:p>
      </dgm:t>
    </dgm:pt>
    <dgm:pt modelId="{446D8927-29E1-4C5E-8364-BEE994992179}" type="pres">
      <dgm:prSet presAssocID="{EFFB6542-0947-4B80-9C82-4CD35AD37EB6}" presName="picture_2" presStyleCnt="0"/>
      <dgm:spPr/>
    </dgm:pt>
    <dgm:pt modelId="{992773E3-CBA8-4A88-B867-2D3A42425EF6}" type="pres">
      <dgm:prSet presAssocID="{EFFB6542-0947-4B80-9C82-4CD35AD37EB6}" presName="pictureRepeatNode" presStyleLbl="alignImgPlace1" presStyleIdx="1" presStyleCnt="7"/>
      <dgm:spPr/>
      <dgm:t>
        <a:bodyPr/>
        <a:lstStyle/>
        <a:p>
          <a:endParaRPr lang="en-US"/>
        </a:p>
      </dgm:t>
    </dgm:pt>
    <dgm:pt modelId="{148ABE03-DBC8-4358-BF23-9173F7949309}" type="pres">
      <dgm:prSet presAssocID="{D189860E-34D7-4952-B164-60F1E6142E29}" presName="line_2" presStyleLbl="parChTrans1D1" presStyleIdx="0" presStyleCnt="6"/>
      <dgm:spPr/>
    </dgm:pt>
    <dgm:pt modelId="{ECC09C20-A221-4EC0-BD21-5D9EE5F52920}" type="pres">
      <dgm:prSet presAssocID="{D189860E-34D7-4952-B164-60F1E6142E29}" presName="textparent_2" presStyleLbl="node1" presStyleIdx="0" presStyleCnt="0"/>
      <dgm:spPr/>
    </dgm:pt>
    <dgm:pt modelId="{80C54A3C-E437-4750-883B-1D1F78BE76B5}" type="pres">
      <dgm:prSet presAssocID="{D189860E-34D7-4952-B164-60F1E6142E29}" presName="text_2" presStyleLbl="revTx" presStyleIdx="0" presStyleCnt="6">
        <dgm:presLayoutVars>
          <dgm:bulletEnabled val="1"/>
        </dgm:presLayoutVars>
      </dgm:prSet>
      <dgm:spPr/>
      <dgm:t>
        <a:bodyPr/>
        <a:lstStyle/>
        <a:p>
          <a:endParaRPr lang="en-US"/>
        </a:p>
      </dgm:t>
    </dgm:pt>
    <dgm:pt modelId="{B3889048-115C-496E-A341-AFBF0815E2C0}" type="pres">
      <dgm:prSet presAssocID="{443E2594-FCBC-4841-A4F0-E091A30F1D2F}" presName="picture_3" presStyleCnt="0"/>
      <dgm:spPr/>
    </dgm:pt>
    <dgm:pt modelId="{606D37A8-AC8B-4E6D-BB76-934A3B4B5349}" type="pres">
      <dgm:prSet presAssocID="{443E2594-FCBC-4841-A4F0-E091A30F1D2F}" presName="pictureRepeatNode" presStyleLbl="alignImgPlace1" presStyleIdx="2" presStyleCnt="7" custScaleX="204395" custScaleY="181047"/>
      <dgm:spPr/>
      <dgm:t>
        <a:bodyPr/>
        <a:lstStyle/>
        <a:p>
          <a:endParaRPr lang="en-US"/>
        </a:p>
      </dgm:t>
    </dgm:pt>
    <dgm:pt modelId="{94DCE7BF-D6C7-405B-827B-9E585389B739}" type="pres">
      <dgm:prSet presAssocID="{B5C8E38F-4BD8-42C9-A363-AAE537BBB40D}" presName="line_3" presStyleLbl="parChTrans1D1" presStyleIdx="1" presStyleCnt="6"/>
      <dgm:spPr/>
    </dgm:pt>
    <dgm:pt modelId="{0FE19EB6-C839-4B9B-8E47-3797F6228B97}" type="pres">
      <dgm:prSet presAssocID="{B5C8E38F-4BD8-42C9-A363-AAE537BBB40D}" presName="textparent_3" presStyleLbl="node1" presStyleIdx="0" presStyleCnt="0"/>
      <dgm:spPr/>
    </dgm:pt>
    <dgm:pt modelId="{56967C53-C5EF-4B6C-931F-B3A1AF09DFA9}" type="pres">
      <dgm:prSet presAssocID="{B5C8E38F-4BD8-42C9-A363-AAE537BBB40D}" presName="text_3" presStyleLbl="revTx" presStyleIdx="1" presStyleCnt="6">
        <dgm:presLayoutVars>
          <dgm:bulletEnabled val="1"/>
        </dgm:presLayoutVars>
      </dgm:prSet>
      <dgm:spPr/>
      <dgm:t>
        <a:bodyPr/>
        <a:lstStyle/>
        <a:p>
          <a:endParaRPr lang="en-US"/>
        </a:p>
      </dgm:t>
    </dgm:pt>
    <dgm:pt modelId="{4547EAEF-178A-4D25-9591-4A245EFA41FA}" type="pres">
      <dgm:prSet presAssocID="{2CAC9136-DBF6-4AAE-82F9-D49C075C3122}" presName="picture_4" presStyleCnt="0"/>
      <dgm:spPr/>
    </dgm:pt>
    <dgm:pt modelId="{68A57AE7-7A43-4AF3-BAC7-FB56A127A2BE}" type="pres">
      <dgm:prSet presAssocID="{2CAC9136-DBF6-4AAE-82F9-D49C075C3122}" presName="pictureRepeatNode" presStyleLbl="alignImgPlace1" presStyleIdx="3" presStyleCnt="7"/>
      <dgm:spPr/>
      <dgm:t>
        <a:bodyPr/>
        <a:lstStyle/>
        <a:p>
          <a:endParaRPr lang="en-US"/>
        </a:p>
      </dgm:t>
    </dgm:pt>
    <dgm:pt modelId="{A978EAFE-D0F8-4570-A87A-07FA38A1FEB0}" type="pres">
      <dgm:prSet presAssocID="{0CD17286-2C7A-472C-B776-2AFDE46A2048}" presName="line_4" presStyleLbl="parChTrans1D1" presStyleIdx="2" presStyleCnt="6"/>
      <dgm:spPr/>
    </dgm:pt>
    <dgm:pt modelId="{C62AA623-694B-4904-90E7-95EA4BDADCED}" type="pres">
      <dgm:prSet presAssocID="{0CD17286-2C7A-472C-B776-2AFDE46A2048}" presName="textparent_4" presStyleLbl="node1" presStyleIdx="0" presStyleCnt="0"/>
      <dgm:spPr/>
    </dgm:pt>
    <dgm:pt modelId="{4FE3874D-9220-4F8F-A1C9-5D793732664D}" type="pres">
      <dgm:prSet presAssocID="{0CD17286-2C7A-472C-B776-2AFDE46A2048}" presName="text_4" presStyleLbl="revTx" presStyleIdx="2" presStyleCnt="6">
        <dgm:presLayoutVars>
          <dgm:bulletEnabled val="1"/>
        </dgm:presLayoutVars>
      </dgm:prSet>
      <dgm:spPr/>
      <dgm:t>
        <a:bodyPr/>
        <a:lstStyle/>
        <a:p>
          <a:endParaRPr lang="en-US"/>
        </a:p>
      </dgm:t>
    </dgm:pt>
    <dgm:pt modelId="{F62D3F04-4F44-4127-B18C-34ED121D0C9E}" type="pres">
      <dgm:prSet presAssocID="{85D23D0B-7708-4B98-AF98-7F6008BEC6C3}" presName="picture_5" presStyleCnt="0"/>
      <dgm:spPr/>
    </dgm:pt>
    <dgm:pt modelId="{E05026B7-DE42-42C3-BB2F-DF2B206B1AE3}" type="pres">
      <dgm:prSet presAssocID="{85D23D0B-7708-4B98-AF98-7F6008BEC6C3}" presName="pictureRepeatNode" presStyleLbl="alignImgPlace1" presStyleIdx="4" presStyleCnt="7"/>
      <dgm:spPr/>
      <dgm:t>
        <a:bodyPr/>
        <a:lstStyle/>
        <a:p>
          <a:endParaRPr lang="en-US"/>
        </a:p>
      </dgm:t>
    </dgm:pt>
    <dgm:pt modelId="{897B5340-4065-4E37-845D-8AAFAF6BD860}" type="pres">
      <dgm:prSet presAssocID="{0D3E9D13-8DE7-429E-8C30-6F914531EDDE}" presName="line_5" presStyleLbl="parChTrans1D1" presStyleIdx="3" presStyleCnt="6"/>
      <dgm:spPr/>
    </dgm:pt>
    <dgm:pt modelId="{5739C50E-CE85-4D1B-A9D0-1FF4A65B096A}" type="pres">
      <dgm:prSet presAssocID="{0D3E9D13-8DE7-429E-8C30-6F914531EDDE}" presName="textparent_5" presStyleLbl="node1" presStyleIdx="0" presStyleCnt="0"/>
      <dgm:spPr/>
    </dgm:pt>
    <dgm:pt modelId="{0094AC1A-5B2C-4B88-994B-F466F21A79B1}" type="pres">
      <dgm:prSet presAssocID="{0D3E9D13-8DE7-429E-8C30-6F914531EDDE}" presName="text_5" presStyleLbl="revTx" presStyleIdx="3" presStyleCnt="6">
        <dgm:presLayoutVars>
          <dgm:bulletEnabled val="1"/>
        </dgm:presLayoutVars>
      </dgm:prSet>
      <dgm:spPr/>
      <dgm:t>
        <a:bodyPr/>
        <a:lstStyle/>
        <a:p>
          <a:endParaRPr lang="en-US"/>
        </a:p>
      </dgm:t>
    </dgm:pt>
    <dgm:pt modelId="{D2338BC2-7701-43E1-B4B3-485A772EE64A}" type="pres">
      <dgm:prSet presAssocID="{6ADE0477-2000-4F0B-9DF7-06073375E3C0}" presName="picture_6" presStyleCnt="0"/>
      <dgm:spPr/>
    </dgm:pt>
    <dgm:pt modelId="{8F451E6D-36F9-48CE-ADE0-983D3C5DA28B}" type="pres">
      <dgm:prSet presAssocID="{6ADE0477-2000-4F0B-9DF7-06073375E3C0}" presName="pictureRepeatNode" presStyleLbl="alignImgPlace1" presStyleIdx="5" presStyleCnt="7"/>
      <dgm:spPr/>
      <dgm:t>
        <a:bodyPr/>
        <a:lstStyle/>
        <a:p>
          <a:endParaRPr lang="en-US"/>
        </a:p>
      </dgm:t>
    </dgm:pt>
    <dgm:pt modelId="{93C3E545-3B67-4075-957A-8ACA0C71AFB4}" type="pres">
      <dgm:prSet presAssocID="{3F73E0AA-18F9-4716-A1AE-AE7ACEE8609A}" presName="line_6" presStyleLbl="parChTrans1D1" presStyleIdx="4" presStyleCnt="6"/>
      <dgm:spPr/>
    </dgm:pt>
    <dgm:pt modelId="{7550EFAD-ADAB-4745-8D54-4A2B71A64780}" type="pres">
      <dgm:prSet presAssocID="{3F73E0AA-18F9-4716-A1AE-AE7ACEE8609A}" presName="textparent_6" presStyleLbl="node1" presStyleIdx="0" presStyleCnt="0"/>
      <dgm:spPr/>
    </dgm:pt>
    <dgm:pt modelId="{87D5F1A4-04BD-4536-BE58-4E4142A97229}" type="pres">
      <dgm:prSet presAssocID="{3F73E0AA-18F9-4716-A1AE-AE7ACEE8609A}" presName="text_6" presStyleLbl="revTx" presStyleIdx="4" presStyleCnt="6">
        <dgm:presLayoutVars>
          <dgm:bulletEnabled val="1"/>
        </dgm:presLayoutVars>
      </dgm:prSet>
      <dgm:spPr/>
      <dgm:t>
        <a:bodyPr/>
        <a:lstStyle/>
        <a:p>
          <a:endParaRPr lang="en-US"/>
        </a:p>
      </dgm:t>
    </dgm:pt>
    <dgm:pt modelId="{2733B43F-33B3-4F6B-B60F-CD9EE0DC3B24}" type="pres">
      <dgm:prSet presAssocID="{381D5C1D-A0B9-43EB-BF8A-4D9220FA4C08}" presName="picture_7" presStyleCnt="0"/>
      <dgm:spPr/>
    </dgm:pt>
    <dgm:pt modelId="{DDFA951E-06BB-4534-BC81-C70EFF263689}" type="pres">
      <dgm:prSet presAssocID="{381D5C1D-A0B9-43EB-BF8A-4D9220FA4C08}" presName="pictureRepeatNode" presStyleLbl="alignImgPlace1" presStyleIdx="6" presStyleCnt="7"/>
      <dgm:spPr/>
      <dgm:t>
        <a:bodyPr/>
        <a:lstStyle/>
        <a:p>
          <a:endParaRPr lang="en-US"/>
        </a:p>
      </dgm:t>
    </dgm:pt>
    <dgm:pt modelId="{9530041E-526A-4657-8D01-E69766F540B4}" type="pres">
      <dgm:prSet presAssocID="{07AF8377-CF74-45CE-99C1-02869183E402}" presName="line_7" presStyleLbl="parChTrans1D1" presStyleIdx="5" presStyleCnt="6"/>
      <dgm:spPr/>
    </dgm:pt>
    <dgm:pt modelId="{BCC13EB5-ED2A-4F6F-ACE9-15B9D81F8B80}" type="pres">
      <dgm:prSet presAssocID="{07AF8377-CF74-45CE-99C1-02869183E402}" presName="textparent_7" presStyleLbl="node1" presStyleIdx="0" presStyleCnt="0"/>
      <dgm:spPr/>
    </dgm:pt>
    <dgm:pt modelId="{956BA8AB-E6A4-497F-9E7F-FC75E5E3C335}" type="pres">
      <dgm:prSet presAssocID="{07AF8377-CF74-45CE-99C1-02869183E402}" presName="text_7" presStyleLbl="revTx" presStyleIdx="5" presStyleCnt="6">
        <dgm:presLayoutVars>
          <dgm:bulletEnabled val="1"/>
        </dgm:presLayoutVars>
      </dgm:prSet>
      <dgm:spPr/>
      <dgm:t>
        <a:bodyPr/>
        <a:lstStyle/>
        <a:p>
          <a:endParaRPr lang="en-US"/>
        </a:p>
      </dgm:t>
    </dgm:pt>
  </dgm:ptLst>
  <dgm:cxnLst>
    <dgm:cxn modelId="{105AA631-358B-4072-B36E-B4985064C45B}" srcId="{347D76A3-3330-4264-B9CC-E2446C4D0643}" destId="{07AF8377-CF74-45CE-99C1-02869183E402}" srcOrd="6" destOrd="0" parTransId="{91182A68-AB78-49A9-8127-E2EDDAED30B3}" sibTransId="{381D5C1D-A0B9-43EB-BF8A-4D9220FA4C08}"/>
    <dgm:cxn modelId="{47A19A98-DB7B-493E-A8AE-41E59D0E2D42}" srcId="{347D76A3-3330-4264-B9CC-E2446C4D0643}" destId="{7B1FB2EE-FE6D-4127-B31C-F3F6D52EAFF9}" srcOrd="0" destOrd="0" parTransId="{BD3212A4-E9F3-4D91-9538-698C7551C68B}" sibTransId="{3A034247-2D1E-4633-8222-19C807B5A3E9}"/>
    <dgm:cxn modelId="{7A2C769F-2F8A-4DD4-B969-12DA561DCF22}" type="presOf" srcId="{07AF8377-CF74-45CE-99C1-02869183E402}" destId="{956BA8AB-E6A4-497F-9E7F-FC75E5E3C335}" srcOrd="0" destOrd="0" presId="urn:microsoft.com/office/officeart/2008/layout/CircularPictureCallout"/>
    <dgm:cxn modelId="{D1721F8D-868D-4FF7-9970-AC8CA414A318}" type="presOf" srcId="{443E2594-FCBC-4841-A4F0-E091A30F1D2F}" destId="{606D37A8-AC8B-4E6D-BB76-934A3B4B5349}" srcOrd="0" destOrd="0" presId="urn:microsoft.com/office/officeart/2008/layout/CircularPictureCallout"/>
    <dgm:cxn modelId="{3CBAD3BE-5638-451E-A954-0FA5CAB50CE8}" type="presOf" srcId="{381D5C1D-A0B9-43EB-BF8A-4D9220FA4C08}" destId="{DDFA951E-06BB-4534-BC81-C70EFF263689}" srcOrd="0" destOrd="0" presId="urn:microsoft.com/office/officeart/2008/layout/CircularPictureCallout"/>
    <dgm:cxn modelId="{5E82EC98-C798-408D-A547-C2ECE47E44D7}" srcId="{347D76A3-3330-4264-B9CC-E2446C4D0643}" destId="{B5C8E38F-4BD8-42C9-A363-AAE537BBB40D}" srcOrd="2" destOrd="0" parTransId="{62BF9BD4-A288-4F18-8AAB-775265B1AD71}" sibTransId="{443E2594-FCBC-4841-A4F0-E091A30F1D2F}"/>
    <dgm:cxn modelId="{C79AFD4C-FA36-41E5-BEDE-1219A2391F5E}" type="presOf" srcId="{D189860E-34D7-4952-B164-60F1E6142E29}" destId="{80C54A3C-E437-4750-883B-1D1F78BE76B5}" srcOrd="0" destOrd="0" presId="urn:microsoft.com/office/officeart/2008/layout/CircularPictureCallout"/>
    <dgm:cxn modelId="{D4AADEB7-2CC0-43AA-A664-4EC4819EE322}" type="presOf" srcId="{0D3E9D13-8DE7-429E-8C30-6F914531EDDE}" destId="{0094AC1A-5B2C-4B88-994B-F466F21A79B1}" srcOrd="0" destOrd="0" presId="urn:microsoft.com/office/officeart/2008/layout/CircularPictureCallout"/>
    <dgm:cxn modelId="{8A3F54DE-8911-41AE-ADFE-C2CC11BAE7C9}" type="presOf" srcId="{EFFB6542-0947-4B80-9C82-4CD35AD37EB6}" destId="{992773E3-CBA8-4A88-B867-2D3A42425EF6}" srcOrd="0" destOrd="0" presId="urn:microsoft.com/office/officeart/2008/layout/CircularPictureCallout"/>
    <dgm:cxn modelId="{F84F8896-6B90-4A98-9E06-CF0B48E4AF1C}" srcId="{347D76A3-3330-4264-B9CC-E2446C4D0643}" destId="{D189860E-34D7-4952-B164-60F1E6142E29}" srcOrd="1" destOrd="0" parTransId="{E19BD250-99AD-4229-AFB0-01C5574D0EAF}" sibTransId="{EFFB6542-0947-4B80-9C82-4CD35AD37EB6}"/>
    <dgm:cxn modelId="{EEE8E642-DCCF-4A41-A00D-6E2BBEB809A7}" srcId="{347D76A3-3330-4264-B9CC-E2446C4D0643}" destId="{0CD17286-2C7A-472C-B776-2AFDE46A2048}" srcOrd="3" destOrd="0" parTransId="{F568E822-63D9-4D7A-8DEE-BBC56349B94F}" sibTransId="{2CAC9136-DBF6-4AAE-82F9-D49C075C3122}"/>
    <dgm:cxn modelId="{7CAFE35B-5EF2-4EC8-9CF1-0AEEBAB80323}" type="presOf" srcId="{B5C8E38F-4BD8-42C9-A363-AAE537BBB40D}" destId="{56967C53-C5EF-4B6C-931F-B3A1AF09DFA9}" srcOrd="0" destOrd="0" presId="urn:microsoft.com/office/officeart/2008/layout/CircularPictureCallout"/>
    <dgm:cxn modelId="{49F50902-C721-423A-B486-18EA9B04BD25}" type="presOf" srcId="{3F73E0AA-18F9-4716-A1AE-AE7ACEE8609A}" destId="{87D5F1A4-04BD-4536-BE58-4E4142A97229}" srcOrd="0" destOrd="0" presId="urn:microsoft.com/office/officeart/2008/layout/CircularPictureCallout"/>
    <dgm:cxn modelId="{745FAC6D-CFA0-41F3-A3CC-C6B02D573FE8}" type="presOf" srcId="{3A034247-2D1E-4633-8222-19C807B5A3E9}" destId="{1E5329E5-1807-4A39-8FA4-D256D7C4E8DA}" srcOrd="0" destOrd="0" presId="urn:microsoft.com/office/officeart/2008/layout/CircularPictureCallout"/>
    <dgm:cxn modelId="{E238FD15-7879-4463-B60C-94CEFCC9FDDD}" srcId="{347D76A3-3330-4264-B9CC-E2446C4D0643}" destId="{0D3E9D13-8DE7-429E-8C30-6F914531EDDE}" srcOrd="4" destOrd="0" parTransId="{4FF4ADEE-214D-4B87-85DF-3AF2A29268AB}" sibTransId="{85D23D0B-7708-4B98-AF98-7F6008BEC6C3}"/>
    <dgm:cxn modelId="{942B22A3-3F97-407F-A2B1-2E59DE83C56C}" type="presOf" srcId="{7B1FB2EE-FE6D-4127-B31C-F3F6D52EAFF9}" destId="{88D25B35-B0E5-41A7-B487-229D346C9E2D}" srcOrd="0" destOrd="0" presId="urn:microsoft.com/office/officeart/2008/layout/CircularPictureCallout"/>
    <dgm:cxn modelId="{BBF032FC-B812-41A4-9737-0552DF0B8E67}" srcId="{347D76A3-3330-4264-B9CC-E2446C4D0643}" destId="{3F73E0AA-18F9-4716-A1AE-AE7ACEE8609A}" srcOrd="5" destOrd="0" parTransId="{A03F2A20-5FEF-4639-83E5-FD2D4FA7997B}" sibTransId="{6ADE0477-2000-4F0B-9DF7-06073375E3C0}"/>
    <dgm:cxn modelId="{C048DFC7-B9D3-4523-AC56-D0987E3CD9C8}" type="presOf" srcId="{347D76A3-3330-4264-B9CC-E2446C4D0643}" destId="{D32E702D-95C5-4639-9E84-885E0817A0AF}" srcOrd="0" destOrd="0" presId="urn:microsoft.com/office/officeart/2008/layout/CircularPictureCallout"/>
    <dgm:cxn modelId="{7320BB9E-530C-46A0-A66A-B2A9C4803213}" type="presOf" srcId="{0CD17286-2C7A-472C-B776-2AFDE46A2048}" destId="{4FE3874D-9220-4F8F-A1C9-5D793732664D}" srcOrd="0" destOrd="0" presId="urn:microsoft.com/office/officeart/2008/layout/CircularPictureCallout"/>
    <dgm:cxn modelId="{60FBCDBB-82BB-4085-9C7E-7F3ADF9129E5}" type="presOf" srcId="{2CAC9136-DBF6-4AAE-82F9-D49C075C3122}" destId="{68A57AE7-7A43-4AF3-BAC7-FB56A127A2BE}" srcOrd="0" destOrd="0" presId="urn:microsoft.com/office/officeart/2008/layout/CircularPictureCallout"/>
    <dgm:cxn modelId="{7A2194E3-C874-4E5A-8A42-B23AC75CCE16}" type="presOf" srcId="{85D23D0B-7708-4B98-AF98-7F6008BEC6C3}" destId="{E05026B7-DE42-42C3-BB2F-DF2B206B1AE3}" srcOrd="0" destOrd="0" presId="urn:microsoft.com/office/officeart/2008/layout/CircularPictureCallout"/>
    <dgm:cxn modelId="{ED92DA50-23A0-4DF3-8376-F2FFBF8FAA8E}" type="presOf" srcId="{6ADE0477-2000-4F0B-9DF7-06073375E3C0}" destId="{8F451E6D-36F9-48CE-ADE0-983D3C5DA28B}" srcOrd="0" destOrd="0" presId="urn:microsoft.com/office/officeart/2008/layout/CircularPictureCallout"/>
    <dgm:cxn modelId="{5F1A053A-55EB-41DD-9D82-FF3904D1193C}" type="presParOf" srcId="{D32E702D-95C5-4639-9E84-885E0817A0AF}" destId="{CB79AC19-6BA3-4E31-B26C-88DC1E81E79B}" srcOrd="0" destOrd="0" presId="urn:microsoft.com/office/officeart/2008/layout/CircularPictureCallout"/>
    <dgm:cxn modelId="{5E367EA7-F4AB-4657-956A-FC787142EC21}" type="presParOf" srcId="{CB79AC19-6BA3-4E31-B26C-88DC1E81E79B}" destId="{D6C1CD69-5A96-49D1-988D-1E97F4E3574E}" srcOrd="0" destOrd="0" presId="urn:microsoft.com/office/officeart/2008/layout/CircularPictureCallout"/>
    <dgm:cxn modelId="{B7A5F058-4472-4994-8FE5-EC9E6B1DFE4B}" type="presParOf" srcId="{D6C1CD69-5A96-49D1-988D-1E97F4E3574E}" destId="{1E5329E5-1807-4A39-8FA4-D256D7C4E8DA}" srcOrd="0" destOrd="0" presId="urn:microsoft.com/office/officeart/2008/layout/CircularPictureCallout"/>
    <dgm:cxn modelId="{101D1476-3699-4954-9892-293456606E5D}" type="presParOf" srcId="{CB79AC19-6BA3-4E31-B26C-88DC1E81E79B}" destId="{88D25B35-B0E5-41A7-B487-229D346C9E2D}" srcOrd="1" destOrd="0" presId="urn:microsoft.com/office/officeart/2008/layout/CircularPictureCallout"/>
    <dgm:cxn modelId="{481F7609-3AE1-473C-A023-214EE906923E}" type="presParOf" srcId="{CB79AC19-6BA3-4E31-B26C-88DC1E81E79B}" destId="{446D8927-29E1-4C5E-8364-BEE994992179}" srcOrd="2" destOrd="0" presId="urn:microsoft.com/office/officeart/2008/layout/CircularPictureCallout"/>
    <dgm:cxn modelId="{8A771C4F-42D1-4784-A182-746FA35D6B43}" type="presParOf" srcId="{446D8927-29E1-4C5E-8364-BEE994992179}" destId="{992773E3-CBA8-4A88-B867-2D3A42425EF6}" srcOrd="0" destOrd="0" presId="urn:microsoft.com/office/officeart/2008/layout/CircularPictureCallout"/>
    <dgm:cxn modelId="{F6E8FA88-4B98-423B-BF32-096A51CC5808}" type="presParOf" srcId="{CB79AC19-6BA3-4E31-B26C-88DC1E81E79B}" destId="{148ABE03-DBC8-4358-BF23-9173F7949309}" srcOrd="3" destOrd="0" presId="urn:microsoft.com/office/officeart/2008/layout/CircularPictureCallout"/>
    <dgm:cxn modelId="{60494065-70FB-498B-89BE-10B4F3E34907}" type="presParOf" srcId="{CB79AC19-6BA3-4E31-B26C-88DC1E81E79B}" destId="{ECC09C20-A221-4EC0-BD21-5D9EE5F52920}" srcOrd="4" destOrd="0" presId="urn:microsoft.com/office/officeart/2008/layout/CircularPictureCallout"/>
    <dgm:cxn modelId="{CFE27198-1ECC-4ACC-B806-30131B82703B}" type="presParOf" srcId="{ECC09C20-A221-4EC0-BD21-5D9EE5F52920}" destId="{80C54A3C-E437-4750-883B-1D1F78BE76B5}" srcOrd="0" destOrd="0" presId="urn:microsoft.com/office/officeart/2008/layout/CircularPictureCallout"/>
    <dgm:cxn modelId="{72E49AF5-542F-46A4-90CE-89F09444C7CB}" type="presParOf" srcId="{CB79AC19-6BA3-4E31-B26C-88DC1E81E79B}" destId="{B3889048-115C-496E-A341-AFBF0815E2C0}" srcOrd="5" destOrd="0" presId="urn:microsoft.com/office/officeart/2008/layout/CircularPictureCallout"/>
    <dgm:cxn modelId="{03E68D72-BCFE-4128-A214-F351FF9B19BE}" type="presParOf" srcId="{B3889048-115C-496E-A341-AFBF0815E2C0}" destId="{606D37A8-AC8B-4E6D-BB76-934A3B4B5349}" srcOrd="0" destOrd="0" presId="urn:microsoft.com/office/officeart/2008/layout/CircularPictureCallout"/>
    <dgm:cxn modelId="{7B08E36E-03B9-4061-A06B-818193ED9E96}" type="presParOf" srcId="{CB79AC19-6BA3-4E31-B26C-88DC1E81E79B}" destId="{94DCE7BF-D6C7-405B-827B-9E585389B739}" srcOrd="6" destOrd="0" presId="urn:microsoft.com/office/officeart/2008/layout/CircularPictureCallout"/>
    <dgm:cxn modelId="{E0FE3B44-381E-4790-BEBD-2373D9491292}" type="presParOf" srcId="{CB79AC19-6BA3-4E31-B26C-88DC1E81E79B}" destId="{0FE19EB6-C839-4B9B-8E47-3797F6228B97}" srcOrd="7" destOrd="0" presId="urn:microsoft.com/office/officeart/2008/layout/CircularPictureCallout"/>
    <dgm:cxn modelId="{1D79F722-291F-44D2-B8A7-4C5BE5B30EDF}" type="presParOf" srcId="{0FE19EB6-C839-4B9B-8E47-3797F6228B97}" destId="{56967C53-C5EF-4B6C-931F-B3A1AF09DFA9}" srcOrd="0" destOrd="0" presId="urn:microsoft.com/office/officeart/2008/layout/CircularPictureCallout"/>
    <dgm:cxn modelId="{137FDAF0-7BCC-4F1F-B195-FB569A605364}" type="presParOf" srcId="{CB79AC19-6BA3-4E31-B26C-88DC1E81E79B}" destId="{4547EAEF-178A-4D25-9591-4A245EFA41FA}" srcOrd="8" destOrd="0" presId="urn:microsoft.com/office/officeart/2008/layout/CircularPictureCallout"/>
    <dgm:cxn modelId="{49ADC46D-45FB-4391-B427-C913B7D3A8F7}" type="presParOf" srcId="{4547EAEF-178A-4D25-9591-4A245EFA41FA}" destId="{68A57AE7-7A43-4AF3-BAC7-FB56A127A2BE}" srcOrd="0" destOrd="0" presId="urn:microsoft.com/office/officeart/2008/layout/CircularPictureCallout"/>
    <dgm:cxn modelId="{FADA883B-7CA5-4913-AF41-FAE9C0165124}" type="presParOf" srcId="{CB79AC19-6BA3-4E31-B26C-88DC1E81E79B}" destId="{A978EAFE-D0F8-4570-A87A-07FA38A1FEB0}" srcOrd="9" destOrd="0" presId="urn:microsoft.com/office/officeart/2008/layout/CircularPictureCallout"/>
    <dgm:cxn modelId="{6FED60EB-C47A-4326-8347-68BE32E4DAE3}" type="presParOf" srcId="{CB79AC19-6BA3-4E31-B26C-88DC1E81E79B}" destId="{C62AA623-694B-4904-90E7-95EA4BDADCED}" srcOrd="10" destOrd="0" presId="urn:microsoft.com/office/officeart/2008/layout/CircularPictureCallout"/>
    <dgm:cxn modelId="{0D4D86BF-880A-4CF1-81F8-2B5A6C2AF82C}" type="presParOf" srcId="{C62AA623-694B-4904-90E7-95EA4BDADCED}" destId="{4FE3874D-9220-4F8F-A1C9-5D793732664D}" srcOrd="0" destOrd="0" presId="urn:microsoft.com/office/officeart/2008/layout/CircularPictureCallout"/>
    <dgm:cxn modelId="{04A83202-6A36-42D0-BDA5-00ED6A586B87}" type="presParOf" srcId="{CB79AC19-6BA3-4E31-B26C-88DC1E81E79B}" destId="{F62D3F04-4F44-4127-B18C-34ED121D0C9E}" srcOrd="11" destOrd="0" presId="urn:microsoft.com/office/officeart/2008/layout/CircularPictureCallout"/>
    <dgm:cxn modelId="{2577BC11-A8EA-481E-AD03-03C8E244C8A1}" type="presParOf" srcId="{F62D3F04-4F44-4127-B18C-34ED121D0C9E}" destId="{E05026B7-DE42-42C3-BB2F-DF2B206B1AE3}" srcOrd="0" destOrd="0" presId="urn:microsoft.com/office/officeart/2008/layout/CircularPictureCallout"/>
    <dgm:cxn modelId="{137ADB11-13FB-4CAD-84F1-0C5A2BA15635}" type="presParOf" srcId="{CB79AC19-6BA3-4E31-B26C-88DC1E81E79B}" destId="{897B5340-4065-4E37-845D-8AAFAF6BD860}" srcOrd="12" destOrd="0" presId="urn:microsoft.com/office/officeart/2008/layout/CircularPictureCallout"/>
    <dgm:cxn modelId="{DB4C1261-92D5-4FDA-9629-3F580647397A}" type="presParOf" srcId="{CB79AC19-6BA3-4E31-B26C-88DC1E81E79B}" destId="{5739C50E-CE85-4D1B-A9D0-1FF4A65B096A}" srcOrd="13" destOrd="0" presId="urn:microsoft.com/office/officeart/2008/layout/CircularPictureCallout"/>
    <dgm:cxn modelId="{FB9379DE-0FFC-4C63-866E-3DC74BA28C51}" type="presParOf" srcId="{5739C50E-CE85-4D1B-A9D0-1FF4A65B096A}" destId="{0094AC1A-5B2C-4B88-994B-F466F21A79B1}" srcOrd="0" destOrd="0" presId="urn:microsoft.com/office/officeart/2008/layout/CircularPictureCallout"/>
    <dgm:cxn modelId="{17E47A5A-46D5-4D43-BF68-B5142E3BD50E}" type="presParOf" srcId="{CB79AC19-6BA3-4E31-B26C-88DC1E81E79B}" destId="{D2338BC2-7701-43E1-B4B3-485A772EE64A}" srcOrd="14" destOrd="0" presId="urn:microsoft.com/office/officeart/2008/layout/CircularPictureCallout"/>
    <dgm:cxn modelId="{B8282664-6B0A-4D46-BA6C-5EABFAFF8B59}" type="presParOf" srcId="{D2338BC2-7701-43E1-B4B3-485A772EE64A}" destId="{8F451E6D-36F9-48CE-ADE0-983D3C5DA28B}" srcOrd="0" destOrd="0" presId="urn:microsoft.com/office/officeart/2008/layout/CircularPictureCallout"/>
    <dgm:cxn modelId="{9B37787B-CB95-472A-91F7-AC455E0D84A0}" type="presParOf" srcId="{CB79AC19-6BA3-4E31-B26C-88DC1E81E79B}" destId="{93C3E545-3B67-4075-957A-8ACA0C71AFB4}" srcOrd="15" destOrd="0" presId="urn:microsoft.com/office/officeart/2008/layout/CircularPictureCallout"/>
    <dgm:cxn modelId="{2ABA04F4-887B-4F39-A7B4-34AB0F9B7573}" type="presParOf" srcId="{CB79AC19-6BA3-4E31-B26C-88DC1E81E79B}" destId="{7550EFAD-ADAB-4745-8D54-4A2B71A64780}" srcOrd="16" destOrd="0" presId="urn:microsoft.com/office/officeart/2008/layout/CircularPictureCallout"/>
    <dgm:cxn modelId="{9B81C0F7-2537-44DE-B938-9807B8FD5068}" type="presParOf" srcId="{7550EFAD-ADAB-4745-8D54-4A2B71A64780}" destId="{87D5F1A4-04BD-4536-BE58-4E4142A97229}" srcOrd="0" destOrd="0" presId="urn:microsoft.com/office/officeart/2008/layout/CircularPictureCallout"/>
    <dgm:cxn modelId="{1A49F9CC-41C1-4764-A113-F3029DF9D99D}" type="presParOf" srcId="{CB79AC19-6BA3-4E31-B26C-88DC1E81E79B}" destId="{2733B43F-33B3-4F6B-B60F-CD9EE0DC3B24}" srcOrd="17" destOrd="0" presId="urn:microsoft.com/office/officeart/2008/layout/CircularPictureCallout"/>
    <dgm:cxn modelId="{E4167B2F-5FE3-4BB8-A149-D4DE3F839B7B}" type="presParOf" srcId="{2733B43F-33B3-4F6B-B60F-CD9EE0DC3B24}" destId="{DDFA951E-06BB-4534-BC81-C70EFF263689}" srcOrd="0" destOrd="0" presId="urn:microsoft.com/office/officeart/2008/layout/CircularPictureCallout"/>
    <dgm:cxn modelId="{A7373540-7FFB-4825-9F14-51ADDD2B2A38}" type="presParOf" srcId="{CB79AC19-6BA3-4E31-B26C-88DC1E81E79B}" destId="{9530041E-526A-4657-8D01-E69766F540B4}" srcOrd="18" destOrd="0" presId="urn:microsoft.com/office/officeart/2008/layout/CircularPictureCallout"/>
    <dgm:cxn modelId="{30BF684D-905E-487F-AE3F-959E93856756}" type="presParOf" srcId="{CB79AC19-6BA3-4E31-B26C-88DC1E81E79B}" destId="{BCC13EB5-ED2A-4F6F-ACE9-15B9D81F8B80}" srcOrd="19" destOrd="0" presId="urn:microsoft.com/office/officeart/2008/layout/CircularPictureCallout"/>
    <dgm:cxn modelId="{2F885A36-F567-40DF-B255-96A2F04D2C33}" type="presParOf" srcId="{BCC13EB5-ED2A-4F6F-ACE9-15B9D81F8B80}" destId="{956BA8AB-E6A4-497F-9E7F-FC75E5E3C335}" srcOrd="0" destOrd="0" presId="urn:microsoft.com/office/officeart/2008/layout/CircularPictureCallou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8FE8CB1-00C0-4EE0-BDF6-8746A27F16AC}" type="doc">
      <dgm:prSet loTypeId="urn:microsoft.com/office/officeart/2005/8/layout/vList3" loCatId="picture" qsTypeId="urn:microsoft.com/office/officeart/2005/8/quickstyle/simple1" qsCatId="simple" csTypeId="urn:microsoft.com/office/officeart/2005/8/colors/accent0_1" csCatId="mainScheme" phldr="1"/>
      <dgm:spPr/>
    </dgm:pt>
    <dgm:pt modelId="{3F29EC89-B38C-4F94-BA94-20582EBECF4F}">
      <dgm:prSet phldrT="[Text]"/>
      <dgm:spPr/>
      <dgm:t>
        <a:bodyPr/>
        <a:lstStyle/>
        <a:p>
          <a:r>
            <a:rPr lang="en-US" dirty="0"/>
            <a:t>High Set-up Cost</a:t>
          </a:r>
        </a:p>
      </dgm:t>
    </dgm:pt>
    <dgm:pt modelId="{A2398E1E-8CE2-4D4E-B9F3-D566182C8879}" type="parTrans" cxnId="{103D8D66-1303-4DA0-8916-E960AB4B613A}">
      <dgm:prSet/>
      <dgm:spPr/>
      <dgm:t>
        <a:bodyPr/>
        <a:lstStyle/>
        <a:p>
          <a:endParaRPr lang="en-US"/>
        </a:p>
      </dgm:t>
    </dgm:pt>
    <dgm:pt modelId="{62863683-7CA6-4706-979A-322BF2CD50DE}" type="sibTrans" cxnId="{103D8D66-1303-4DA0-8916-E960AB4B613A}">
      <dgm:prSet/>
      <dgm:spPr/>
      <dgm:t>
        <a:bodyPr/>
        <a:lstStyle/>
        <a:p>
          <a:endParaRPr lang="en-US"/>
        </a:p>
      </dgm:t>
    </dgm:pt>
    <dgm:pt modelId="{ED6663FC-1872-4137-AEC3-B83EF22FB847}">
      <dgm:prSet phldrT="[Text]"/>
      <dgm:spPr/>
      <dgm:t>
        <a:bodyPr/>
        <a:lstStyle/>
        <a:p>
          <a:r>
            <a:rPr lang="en-US" dirty="0"/>
            <a:t>Advertisement cost</a:t>
          </a:r>
        </a:p>
      </dgm:t>
    </dgm:pt>
    <dgm:pt modelId="{A7F97F5A-735D-4C26-B662-FE7E2127D961}" type="parTrans" cxnId="{5426149A-0F94-41DE-B001-5702298DE50A}">
      <dgm:prSet/>
      <dgm:spPr/>
      <dgm:t>
        <a:bodyPr/>
        <a:lstStyle/>
        <a:p>
          <a:endParaRPr lang="en-US"/>
        </a:p>
      </dgm:t>
    </dgm:pt>
    <dgm:pt modelId="{E62E10D7-0C23-46DF-8F2B-9B472C693666}" type="sibTrans" cxnId="{5426149A-0F94-41DE-B001-5702298DE50A}">
      <dgm:prSet/>
      <dgm:spPr/>
      <dgm:t>
        <a:bodyPr/>
        <a:lstStyle/>
        <a:p>
          <a:endParaRPr lang="en-US"/>
        </a:p>
      </dgm:t>
    </dgm:pt>
    <dgm:pt modelId="{93A53366-412A-40EB-A07C-00EA423CCDBB}" type="pres">
      <dgm:prSet presAssocID="{88FE8CB1-00C0-4EE0-BDF6-8746A27F16AC}" presName="linearFlow" presStyleCnt="0">
        <dgm:presLayoutVars>
          <dgm:dir/>
          <dgm:resizeHandles val="exact"/>
        </dgm:presLayoutVars>
      </dgm:prSet>
      <dgm:spPr/>
    </dgm:pt>
    <dgm:pt modelId="{83A6FB4A-6605-49D4-9347-7659BF663F1C}" type="pres">
      <dgm:prSet presAssocID="{3F29EC89-B38C-4F94-BA94-20582EBECF4F}" presName="composite" presStyleCnt="0"/>
      <dgm:spPr/>
    </dgm:pt>
    <dgm:pt modelId="{6DFA6440-1083-4BEC-B39D-C48A0A40173C}" type="pres">
      <dgm:prSet presAssocID="{3F29EC89-B38C-4F94-BA94-20582EBECF4F}" presName="imgShp"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522339E4-718D-4023-A7F8-5A66D39E93DC}" type="pres">
      <dgm:prSet presAssocID="{3F29EC89-B38C-4F94-BA94-20582EBECF4F}" presName="txShp" presStyleLbl="node1" presStyleIdx="0" presStyleCnt="2">
        <dgm:presLayoutVars>
          <dgm:bulletEnabled val="1"/>
        </dgm:presLayoutVars>
      </dgm:prSet>
      <dgm:spPr/>
      <dgm:t>
        <a:bodyPr/>
        <a:lstStyle/>
        <a:p>
          <a:endParaRPr lang="en-US"/>
        </a:p>
      </dgm:t>
    </dgm:pt>
    <dgm:pt modelId="{9207B5D2-CE46-4204-BCA9-C65735AAC3D0}" type="pres">
      <dgm:prSet presAssocID="{62863683-7CA6-4706-979A-322BF2CD50DE}" presName="spacing" presStyleCnt="0"/>
      <dgm:spPr/>
    </dgm:pt>
    <dgm:pt modelId="{247D860A-71D2-4CCD-A0F0-CBAE2C939C87}" type="pres">
      <dgm:prSet presAssocID="{ED6663FC-1872-4137-AEC3-B83EF22FB847}" presName="composite" presStyleCnt="0"/>
      <dgm:spPr/>
    </dgm:pt>
    <dgm:pt modelId="{E8534075-CA73-44C4-A98D-146EDF5F3B54}" type="pres">
      <dgm:prSet presAssocID="{ED6663FC-1872-4137-AEC3-B83EF22FB847}" presName="imgShp" presStyleLbl="fgImgPlace1" presStyleIdx="1" presStyleCnt="2"/>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t="23828" b="23828"/>
          </a:stretch>
        </a:blipFill>
      </dgm:spPr>
    </dgm:pt>
    <dgm:pt modelId="{1BEA5619-F780-427B-812A-651A39E83564}" type="pres">
      <dgm:prSet presAssocID="{ED6663FC-1872-4137-AEC3-B83EF22FB847}" presName="txShp" presStyleLbl="node1" presStyleIdx="1" presStyleCnt="2">
        <dgm:presLayoutVars>
          <dgm:bulletEnabled val="1"/>
        </dgm:presLayoutVars>
      </dgm:prSet>
      <dgm:spPr/>
      <dgm:t>
        <a:bodyPr/>
        <a:lstStyle/>
        <a:p>
          <a:endParaRPr lang="en-US"/>
        </a:p>
      </dgm:t>
    </dgm:pt>
  </dgm:ptLst>
  <dgm:cxnLst>
    <dgm:cxn modelId="{5426149A-0F94-41DE-B001-5702298DE50A}" srcId="{88FE8CB1-00C0-4EE0-BDF6-8746A27F16AC}" destId="{ED6663FC-1872-4137-AEC3-B83EF22FB847}" srcOrd="1" destOrd="0" parTransId="{A7F97F5A-735D-4C26-B662-FE7E2127D961}" sibTransId="{E62E10D7-0C23-46DF-8F2B-9B472C693666}"/>
    <dgm:cxn modelId="{2D734D9A-111C-491F-8A7F-9E72CC2809B8}" type="presOf" srcId="{3F29EC89-B38C-4F94-BA94-20582EBECF4F}" destId="{522339E4-718D-4023-A7F8-5A66D39E93DC}" srcOrd="0" destOrd="0" presId="urn:microsoft.com/office/officeart/2005/8/layout/vList3"/>
    <dgm:cxn modelId="{935EBE24-66DB-476E-85CA-7BCEF58F5483}" type="presOf" srcId="{ED6663FC-1872-4137-AEC3-B83EF22FB847}" destId="{1BEA5619-F780-427B-812A-651A39E83564}" srcOrd="0" destOrd="0" presId="urn:microsoft.com/office/officeart/2005/8/layout/vList3"/>
    <dgm:cxn modelId="{BE5C82FC-7E60-465D-8A38-26C2E24B6886}" type="presOf" srcId="{88FE8CB1-00C0-4EE0-BDF6-8746A27F16AC}" destId="{93A53366-412A-40EB-A07C-00EA423CCDBB}" srcOrd="0" destOrd="0" presId="urn:microsoft.com/office/officeart/2005/8/layout/vList3"/>
    <dgm:cxn modelId="{103D8D66-1303-4DA0-8916-E960AB4B613A}" srcId="{88FE8CB1-00C0-4EE0-BDF6-8746A27F16AC}" destId="{3F29EC89-B38C-4F94-BA94-20582EBECF4F}" srcOrd="0" destOrd="0" parTransId="{A2398E1E-8CE2-4D4E-B9F3-D566182C8879}" sibTransId="{62863683-7CA6-4706-979A-322BF2CD50DE}"/>
    <dgm:cxn modelId="{19A103B4-E30D-455D-85D0-7C26A6CAFAC3}" type="presParOf" srcId="{93A53366-412A-40EB-A07C-00EA423CCDBB}" destId="{83A6FB4A-6605-49D4-9347-7659BF663F1C}" srcOrd="0" destOrd="0" presId="urn:microsoft.com/office/officeart/2005/8/layout/vList3"/>
    <dgm:cxn modelId="{0EFCB914-9282-4CA0-B610-D2E18B33C9F7}" type="presParOf" srcId="{83A6FB4A-6605-49D4-9347-7659BF663F1C}" destId="{6DFA6440-1083-4BEC-B39D-C48A0A40173C}" srcOrd="0" destOrd="0" presId="urn:microsoft.com/office/officeart/2005/8/layout/vList3"/>
    <dgm:cxn modelId="{CFAEDC9D-2B21-4646-BEB0-6D090B76724D}" type="presParOf" srcId="{83A6FB4A-6605-49D4-9347-7659BF663F1C}" destId="{522339E4-718D-4023-A7F8-5A66D39E93DC}" srcOrd="1" destOrd="0" presId="urn:microsoft.com/office/officeart/2005/8/layout/vList3"/>
    <dgm:cxn modelId="{0F66D5F1-496E-41AC-99E4-E6B59EF8DD85}" type="presParOf" srcId="{93A53366-412A-40EB-A07C-00EA423CCDBB}" destId="{9207B5D2-CE46-4204-BCA9-C65735AAC3D0}" srcOrd="1" destOrd="0" presId="urn:microsoft.com/office/officeart/2005/8/layout/vList3"/>
    <dgm:cxn modelId="{421E0FD6-ECB7-4889-A438-A5A903A49842}" type="presParOf" srcId="{93A53366-412A-40EB-A07C-00EA423CCDBB}" destId="{247D860A-71D2-4CCD-A0F0-CBAE2C939C87}" srcOrd="2" destOrd="0" presId="urn:microsoft.com/office/officeart/2005/8/layout/vList3"/>
    <dgm:cxn modelId="{5D144249-CC0B-485E-BB1C-39D915705BA4}" type="presParOf" srcId="{247D860A-71D2-4CCD-A0F0-CBAE2C939C87}" destId="{E8534075-CA73-44C4-A98D-146EDF5F3B54}" srcOrd="0" destOrd="0" presId="urn:microsoft.com/office/officeart/2005/8/layout/vList3"/>
    <dgm:cxn modelId="{7AB44F1B-1771-4842-BA39-CEC8BC6714AD}" type="presParOf" srcId="{247D860A-71D2-4CCD-A0F0-CBAE2C939C87}" destId="{1BEA5619-F780-427B-812A-651A39E83564}" srcOrd="1" destOrd="0" presId="urn:microsoft.com/office/officeart/2005/8/layout/vList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8FE8CB1-00C0-4EE0-BDF6-8746A27F16AC}" type="doc">
      <dgm:prSet loTypeId="urn:microsoft.com/office/officeart/2005/8/layout/vList3" loCatId="picture" qsTypeId="urn:microsoft.com/office/officeart/2005/8/quickstyle/simple1" qsCatId="simple" csTypeId="urn:microsoft.com/office/officeart/2005/8/colors/accent0_1" csCatId="mainScheme" phldr="1"/>
      <dgm:spPr/>
    </dgm:pt>
    <dgm:pt modelId="{3F29EC89-B38C-4F94-BA94-20582EBECF4F}">
      <dgm:prSet phldrT="[Text]"/>
      <dgm:spPr/>
      <dgm:t>
        <a:bodyPr/>
        <a:lstStyle/>
        <a:p>
          <a:r>
            <a:rPr lang="en-US" dirty="0"/>
            <a:t>Brokerage Houses</a:t>
          </a:r>
        </a:p>
      </dgm:t>
    </dgm:pt>
    <dgm:pt modelId="{A2398E1E-8CE2-4D4E-B9F3-D566182C8879}" type="parTrans" cxnId="{103D8D66-1303-4DA0-8916-E960AB4B613A}">
      <dgm:prSet/>
      <dgm:spPr/>
      <dgm:t>
        <a:bodyPr/>
        <a:lstStyle/>
        <a:p>
          <a:endParaRPr lang="en-US"/>
        </a:p>
      </dgm:t>
    </dgm:pt>
    <dgm:pt modelId="{62863683-7CA6-4706-979A-322BF2CD50DE}" type="sibTrans" cxnId="{103D8D66-1303-4DA0-8916-E960AB4B613A}">
      <dgm:prSet/>
      <dgm:spPr/>
      <dgm:t>
        <a:bodyPr/>
        <a:lstStyle/>
        <a:p>
          <a:endParaRPr lang="en-US"/>
        </a:p>
      </dgm:t>
    </dgm:pt>
    <dgm:pt modelId="{ED6663FC-1872-4137-AEC3-B83EF22FB847}">
      <dgm:prSet phldrT="[Text]"/>
      <dgm:spPr/>
      <dgm:t>
        <a:bodyPr/>
        <a:lstStyle/>
        <a:p>
          <a:r>
            <a:rPr lang="en-US" dirty="0"/>
            <a:t>Technology Companies </a:t>
          </a:r>
        </a:p>
      </dgm:t>
    </dgm:pt>
    <dgm:pt modelId="{A7F97F5A-735D-4C26-B662-FE7E2127D961}" type="parTrans" cxnId="{5426149A-0F94-41DE-B001-5702298DE50A}">
      <dgm:prSet/>
      <dgm:spPr/>
      <dgm:t>
        <a:bodyPr/>
        <a:lstStyle/>
        <a:p>
          <a:endParaRPr lang="en-US"/>
        </a:p>
      </dgm:t>
    </dgm:pt>
    <dgm:pt modelId="{E62E10D7-0C23-46DF-8F2B-9B472C693666}" type="sibTrans" cxnId="{5426149A-0F94-41DE-B001-5702298DE50A}">
      <dgm:prSet/>
      <dgm:spPr/>
      <dgm:t>
        <a:bodyPr/>
        <a:lstStyle/>
        <a:p>
          <a:endParaRPr lang="en-US"/>
        </a:p>
      </dgm:t>
    </dgm:pt>
    <dgm:pt modelId="{93A53366-412A-40EB-A07C-00EA423CCDBB}" type="pres">
      <dgm:prSet presAssocID="{88FE8CB1-00C0-4EE0-BDF6-8746A27F16AC}" presName="linearFlow" presStyleCnt="0">
        <dgm:presLayoutVars>
          <dgm:dir/>
          <dgm:resizeHandles val="exact"/>
        </dgm:presLayoutVars>
      </dgm:prSet>
      <dgm:spPr/>
    </dgm:pt>
    <dgm:pt modelId="{83A6FB4A-6605-49D4-9347-7659BF663F1C}" type="pres">
      <dgm:prSet presAssocID="{3F29EC89-B38C-4F94-BA94-20582EBECF4F}" presName="composite" presStyleCnt="0"/>
      <dgm:spPr/>
    </dgm:pt>
    <dgm:pt modelId="{6DFA6440-1083-4BEC-B39D-C48A0A40173C}" type="pres">
      <dgm:prSet presAssocID="{3F29EC89-B38C-4F94-BA94-20582EBECF4F}" presName="imgShp"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522339E4-718D-4023-A7F8-5A66D39E93DC}" type="pres">
      <dgm:prSet presAssocID="{3F29EC89-B38C-4F94-BA94-20582EBECF4F}" presName="txShp" presStyleLbl="node1" presStyleIdx="0" presStyleCnt="2">
        <dgm:presLayoutVars>
          <dgm:bulletEnabled val="1"/>
        </dgm:presLayoutVars>
      </dgm:prSet>
      <dgm:spPr/>
      <dgm:t>
        <a:bodyPr/>
        <a:lstStyle/>
        <a:p>
          <a:endParaRPr lang="en-US"/>
        </a:p>
      </dgm:t>
    </dgm:pt>
    <dgm:pt modelId="{9207B5D2-CE46-4204-BCA9-C65735AAC3D0}" type="pres">
      <dgm:prSet presAssocID="{62863683-7CA6-4706-979A-322BF2CD50DE}" presName="spacing" presStyleCnt="0"/>
      <dgm:spPr/>
    </dgm:pt>
    <dgm:pt modelId="{247D860A-71D2-4CCD-A0F0-CBAE2C939C87}" type="pres">
      <dgm:prSet presAssocID="{ED6663FC-1872-4137-AEC3-B83EF22FB847}" presName="composite" presStyleCnt="0"/>
      <dgm:spPr/>
    </dgm:pt>
    <dgm:pt modelId="{E8534075-CA73-44C4-A98D-146EDF5F3B54}" type="pres">
      <dgm:prSet presAssocID="{ED6663FC-1872-4137-AEC3-B83EF22FB847}" presName="imgShp"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l="-20000" r="-20000"/>
          </a:stretch>
        </a:blipFill>
      </dgm:spPr>
    </dgm:pt>
    <dgm:pt modelId="{1BEA5619-F780-427B-812A-651A39E83564}" type="pres">
      <dgm:prSet presAssocID="{ED6663FC-1872-4137-AEC3-B83EF22FB847}" presName="txShp" presStyleLbl="node1" presStyleIdx="1" presStyleCnt="2">
        <dgm:presLayoutVars>
          <dgm:bulletEnabled val="1"/>
        </dgm:presLayoutVars>
      </dgm:prSet>
      <dgm:spPr/>
      <dgm:t>
        <a:bodyPr/>
        <a:lstStyle/>
        <a:p>
          <a:endParaRPr lang="en-US"/>
        </a:p>
      </dgm:t>
    </dgm:pt>
  </dgm:ptLst>
  <dgm:cxnLst>
    <dgm:cxn modelId="{5426149A-0F94-41DE-B001-5702298DE50A}" srcId="{88FE8CB1-00C0-4EE0-BDF6-8746A27F16AC}" destId="{ED6663FC-1872-4137-AEC3-B83EF22FB847}" srcOrd="1" destOrd="0" parTransId="{A7F97F5A-735D-4C26-B662-FE7E2127D961}" sibTransId="{E62E10D7-0C23-46DF-8F2B-9B472C693666}"/>
    <dgm:cxn modelId="{2D734D9A-111C-491F-8A7F-9E72CC2809B8}" type="presOf" srcId="{3F29EC89-B38C-4F94-BA94-20582EBECF4F}" destId="{522339E4-718D-4023-A7F8-5A66D39E93DC}" srcOrd="0" destOrd="0" presId="urn:microsoft.com/office/officeart/2005/8/layout/vList3"/>
    <dgm:cxn modelId="{935EBE24-66DB-476E-85CA-7BCEF58F5483}" type="presOf" srcId="{ED6663FC-1872-4137-AEC3-B83EF22FB847}" destId="{1BEA5619-F780-427B-812A-651A39E83564}" srcOrd="0" destOrd="0" presId="urn:microsoft.com/office/officeart/2005/8/layout/vList3"/>
    <dgm:cxn modelId="{BE5C82FC-7E60-465D-8A38-26C2E24B6886}" type="presOf" srcId="{88FE8CB1-00C0-4EE0-BDF6-8746A27F16AC}" destId="{93A53366-412A-40EB-A07C-00EA423CCDBB}" srcOrd="0" destOrd="0" presId="urn:microsoft.com/office/officeart/2005/8/layout/vList3"/>
    <dgm:cxn modelId="{103D8D66-1303-4DA0-8916-E960AB4B613A}" srcId="{88FE8CB1-00C0-4EE0-BDF6-8746A27F16AC}" destId="{3F29EC89-B38C-4F94-BA94-20582EBECF4F}" srcOrd="0" destOrd="0" parTransId="{A2398E1E-8CE2-4D4E-B9F3-D566182C8879}" sibTransId="{62863683-7CA6-4706-979A-322BF2CD50DE}"/>
    <dgm:cxn modelId="{19A103B4-E30D-455D-85D0-7C26A6CAFAC3}" type="presParOf" srcId="{93A53366-412A-40EB-A07C-00EA423CCDBB}" destId="{83A6FB4A-6605-49D4-9347-7659BF663F1C}" srcOrd="0" destOrd="0" presId="urn:microsoft.com/office/officeart/2005/8/layout/vList3"/>
    <dgm:cxn modelId="{0EFCB914-9282-4CA0-B610-D2E18B33C9F7}" type="presParOf" srcId="{83A6FB4A-6605-49D4-9347-7659BF663F1C}" destId="{6DFA6440-1083-4BEC-B39D-C48A0A40173C}" srcOrd="0" destOrd="0" presId="urn:microsoft.com/office/officeart/2005/8/layout/vList3"/>
    <dgm:cxn modelId="{CFAEDC9D-2B21-4646-BEB0-6D090B76724D}" type="presParOf" srcId="{83A6FB4A-6605-49D4-9347-7659BF663F1C}" destId="{522339E4-718D-4023-A7F8-5A66D39E93DC}" srcOrd="1" destOrd="0" presId="urn:microsoft.com/office/officeart/2005/8/layout/vList3"/>
    <dgm:cxn modelId="{0F66D5F1-496E-41AC-99E4-E6B59EF8DD85}" type="presParOf" srcId="{93A53366-412A-40EB-A07C-00EA423CCDBB}" destId="{9207B5D2-CE46-4204-BCA9-C65735AAC3D0}" srcOrd="1" destOrd="0" presId="urn:microsoft.com/office/officeart/2005/8/layout/vList3"/>
    <dgm:cxn modelId="{421E0FD6-ECB7-4889-A438-A5A903A49842}" type="presParOf" srcId="{93A53366-412A-40EB-A07C-00EA423CCDBB}" destId="{247D860A-71D2-4CCD-A0F0-CBAE2C939C87}" srcOrd="2" destOrd="0" presId="urn:microsoft.com/office/officeart/2005/8/layout/vList3"/>
    <dgm:cxn modelId="{5D144249-CC0B-485E-BB1C-39D915705BA4}" type="presParOf" srcId="{247D860A-71D2-4CCD-A0F0-CBAE2C939C87}" destId="{E8534075-CA73-44C4-A98D-146EDF5F3B54}" srcOrd="0" destOrd="0" presId="urn:microsoft.com/office/officeart/2005/8/layout/vList3"/>
    <dgm:cxn modelId="{7AB44F1B-1771-4842-BA39-CEC8BC6714AD}" type="presParOf" srcId="{247D860A-71D2-4CCD-A0F0-CBAE2C939C87}" destId="{1BEA5619-F780-427B-812A-651A39E83564}" srcOrd="1" destOrd="0" presId="urn:microsoft.com/office/officeart/2005/8/layout/vList3"/>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AB0CE1B-5815-4732-B6E1-654EBE95485D}"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en-US"/>
        </a:p>
      </dgm:t>
    </dgm:pt>
    <dgm:pt modelId="{C9DBF457-A63C-485B-83EB-71F912AA6FC8}">
      <dgm:prSet phldrT="[Text]"/>
      <dgm:spPr/>
      <dgm:t>
        <a:bodyPr/>
        <a:lstStyle/>
        <a:p>
          <a:pPr rtl="0"/>
          <a:r>
            <a:rPr lang="en-US" b="1" dirty="0">
              <a:solidFill>
                <a:srgbClr val="141718"/>
              </a:solidFill>
            </a:rPr>
            <a:t>End-User Subscriptions</a:t>
          </a:r>
          <a:endParaRPr lang="en-US" dirty="0"/>
        </a:p>
      </dgm:t>
    </dgm:pt>
    <dgm:pt modelId="{49A186E6-F876-4988-A857-E7E1DF5509FC}" type="parTrans" cxnId="{48CCA8BF-F607-4E6A-9AAB-4A44BAE6C146}">
      <dgm:prSet/>
      <dgm:spPr/>
      <dgm:t>
        <a:bodyPr/>
        <a:lstStyle/>
        <a:p>
          <a:endParaRPr lang="en-US"/>
        </a:p>
      </dgm:t>
    </dgm:pt>
    <dgm:pt modelId="{50E36FF2-2C85-43A0-9D89-D67506BF2EEF}" type="sibTrans" cxnId="{48CCA8BF-F607-4E6A-9AAB-4A44BAE6C146}">
      <dgm:prSet/>
      <dgm:spPr/>
      <dgm:t>
        <a:bodyPr/>
        <a:lstStyle/>
        <a:p>
          <a:endParaRPr lang="en-US"/>
        </a:p>
      </dgm:t>
    </dgm:pt>
    <dgm:pt modelId="{A20CCA52-E32A-4488-8E74-8CA02A009E5B}">
      <dgm:prSet/>
      <dgm:spPr/>
      <dgm:t>
        <a:bodyPr/>
        <a:lstStyle/>
        <a:p>
          <a:pPr rtl="0"/>
          <a:r>
            <a:rPr lang="en-US" b="1" dirty="0">
              <a:solidFill>
                <a:srgbClr val="141718"/>
              </a:solidFill>
            </a:rPr>
            <a:t>Partner Program API / Data Services</a:t>
          </a:r>
        </a:p>
      </dgm:t>
    </dgm:pt>
    <dgm:pt modelId="{0FB278CB-6D01-4265-A588-12C7245FD17F}" type="parTrans" cxnId="{323B1426-2658-4ACE-9FAE-B437C820D90D}">
      <dgm:prSet/>
      <dgm:spPr/>
      <dgm:t>
        <a:bodyPr/>
        <a:lstStyle/>
        <a:p>
          <a:endParaRPr lang="en-US"/>
        </a:p>
      </dgm:t>
    </dgm:pt>
    <dgm:pt modelId="{94FA9919-931F-4FC5-8CAC-714E94E0B7E1}" type="sibTrans" cxnId="{323B1426-2658-4ACE-9FAE-B437C820D90D}">
      <dgm:prSet/>
      <dgm:spPr/>
      <dgm:t>
        <a:bodyPr/>
        <a:lstStyle/>
        <a:p>
          <a:endParaRPr lang="en-US"/>
        </a:p>
      </dgm:t>
    </dgm:pt>
    <dgm:pt modelId="{6B7FD890-E119-4D75-8A01-FB84F19C0CDB}">
      <dgm:prSet/>
      <dgm:spPr/>
      <dgm:t>
        <a:bodyPr/>
        <a:lstStyle/>
        <a:p>
          <a:pPr rtl="0"/>
          <a:r>
            <a:rPr lang="en-US" b="1" dirty="0">
              <a:solidFill>
                <a:srgbClr val="141718"/>
              </a:solidFill>
            </a:rPr>
            <a:t>Partners for Selling Subscription Services</a:t>
          </a:r>
        </a:p>
      </dgm:t>
    </dgm:pt>
    <dgm:pt modelId="{332AC2B5-1BDF-4662-83DF-19E19C5E1FFB}" type="parTrans" cxnId="{FC2A6745-D1F9-4481-9AD4-8A05C61E0A1B}">
      <dgm:prSet/>
      <dgm:spPr/>
      <dgm:t>
        <a:bodyPr/>
        <a:lstStyle/>
        <a:p>
          <a:endParaRPr lang="en-US"/>
        </a:p>
      </dgm:t>
    </dgm:pt>
    <dgm:pt modelId="{20FABEC5-813B-4B29-A9BC-402D65D9F8BF}" type="sibTrans" cxnId="{FC2A6745-D1F9-4481-9AD4-8A05C61E0A1B}">
      <dgm:prSet/>
      <dgm:spPr/>
      <dgm:t>
        <a:bodyPr/>
        <a:lstStyle/>
        <a:p>
          <a:endParaRPr lang="en-US"/>
        </a:p>
      </dgm:t>
    </dgm:pt>
    <dgm:pt modelId="{F8F3CFC5-6567-4041-92A3-4F7923E84F6D}" type="pres">
      <dgm:prSet presAssocID="{4AB0CE1B-5815-4732-B6E1-654EBE95485D}" presName="Name0" presStyleCnt="0">
        <dgm:presLayoutVars>
          <dgm:dir/>
          <dgm:resizeHandles val="exact"/>
        </dgm:presLayoutVars>
      </dgm:prSet>
      <dgm:spPr/>
      <dgm:t>
        <a:bodyPr/>
        <a:lstStyle/>
        <a:p>
          <a:endParaRPr lang="en-US"/>
        </a:p>
      </dgm:t>
    </dgm:pt>
    <dgm:pt modelId="{1812BD35-C4A3-4B87-83C3-F7684FC827FE}" type="pres">
      <dgm:prSet presAssocID="{C9DBF457-A63C-485B-83EB-71F912AA6FC8}" presName="compNode" presStyleCnt="0"/>
      <dgm:spPr/>
    </dgm:pt>
    <dgm:pt modelId="{334AFB88-3CB5-441D-930A-C09C61B06D4D}" type="pres">
      <dgm:prSet presAssocID="{C9DBF457-A63C-485B-83EB-71F912AA6FC8}" presName="pictRect" presStyleLbl="node1" presStyleIdx="0" presStyleCnt="3"/>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3311" r="23311"/>
          </a:stretch>
        </a:blipFill>
      </dgm:spPr>
    </dgm:pt>
    <dgm:pt modelId="{9CF5D8A0-CFB9-4504-A0DF-CFAD1B9CE6F5}" type="pres">
      <dgm:prSet presAssocID="{C9DBF457-A63C-485B-83EB-71F912AA6FC8}" presName="textRect" presStyleLbl="revTx" presStyleIdx="0" presStyleCnt="3">
        <dgm:presLayoutVars>
          <dgm:bulletEnabled val="1"/>
        </dgm:presLayoutVars>
      </dgm:prSet>
      <dgm:spPr/>
      <dgm:t>
        <a:bodyPr/>
        <a:lstStyle/>
        <a:p>
          <a:endParaRPr lang="en-US"/>
        </a:p>
      </dgm:t>
    </dgm:pt>
    <dgm:pt modelId="{D8A98F79-8BFA-4ECD-895E-D5758F34FAB8}" type="pres">
      <dgm:prSet presAssocID="{50E36FF2-2C85-43A0-9D89-D67506BF2EEF}" presName="sibTrans" presStyleLbl="sibTrans2D1" presStyleIdx="0" presStyleCnt="0"/>
      <dgm:spPr/>
      <dgm:t>
        <a:bodyPr/>
        <a:lstStyle/>
        <a:p>
          <a:endParaRPr lang="en-US"/>
        </a:p>
      </dgm:t>
    </dgm:pt>
    <dgm:pt modelId="{7786371A-6225-43A6-923F-0C1B3D1E5CFE}" type="pres">
      <dgm:prSet presAssocID="{A20CCA52-E32A-4488-8E74-8CA02A009E5B}" presName="compNode" presStyleCnt="0"/>
      <dgm:spPr/>
    </dgm:pt>
    <dgm:pt modelId="{EBD02D18-250F-408B-948C-EDA63BA803CA}" type="pres">
      <dgm:prSet presAssocID="{A20CCA52-E32A-4488-8E74-8CA02A009E5B}" presName="pictRect" presStyleLbl="node1" presStyleIdx="1" presStyleCnt="3"/>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16667" r="16667"/>
          </a:stretch>
        </a:blipFill>
      </dgm:spPr>
    </dgm:pt>
    <dgm:pt modelId="{563F2E60-2AD6-4C18-978B-3A57E3D48800}" type="pres">
      <dgm:prSet presAssocID="{A20CCA52-E32A-4488-8E74-8CA02A009E5B}" presName="textRect" presStyleLbl="revTx" presStyleIdx="1" presStyleCnt="3">
        <dgm:presLayoutVars>
          <dgm:bulletEnabled val="1"/>
        </dgm:presLayoutVars>
      </dgm:prSet>
      <dgm:spPr/>
      <dgm:t>
        <a:bodyPr/>
        <a:lstStyle/>
        <a:p>
          <a:endParaRPr lang="en-US"/>
        </a:p>
      </dgm:t>
    </dgm:pt>
    <dgm:pt modelId="{56CC893F-4A6F-41C4-8750-11ED9BBC7B95}" type="pres">
      <dgm:prSet presAssocID="{94FA9919-931F-4FC5-8CAC-714E94E0B7E1}" presName="sibTrans" presStyleLbl="sibTrans2D1" presStyleIdx="0" presStyleCnt="0"/>
      <dgm:spPr/>
      <dgm:t>
        <a:bodyPr/>
        <a:lstStyle/>
        <a:p>
          <a:endParaRPr lang="en-US"/>
        </a:p>
      </dgm:t>
    </dgm:pt>
    <dgm:pt modelId="{4ED847B4-DB2A-465A-B46D-909DCE283A0D}" type="pres">
      <dgm:prSet presAssocID="{6B7FD890-E119-4D75-8A01-FB84F19C0CDB}" presName="compNode" presStyleCnt="0"/>
      <dgm:spPr/>
    </dgm:pt>
    <dgm:pt modelId="{7B648CBE-BF31-40F2-8C85-7533B63D612F}" type="pres">
      <dgm:prSet presAssocID="{6B7FD890-E119-4D75-8A01-FB84F19C0CDB}" presName="pictRect" presStyleLbl="node1" presStyleIdx="2" presStyleCnt="3"/>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13980" b="13980"/>
          </a:stretch>
        </a:blipFill>
      </dgm:spPr>
    </dgm:pt>
    <dgm:pt modelId="{223A33AE-E666-4CB4-B2AA-E1228F980BE0}" type="pres">
      <dgm:prSet presAssocID="{6B7FD890-E119-4D75-8A01-FB84F19C0CDB}" presName="textRect" presStyleLbl="revTx" presStyleIdx="2" presStyleCnt="3">
        <dgm:presLayoutVars>
          <dgm:bulletEnabled val="1"/>
        </dgm:presLayoutVars>
      </dgm:prSet>
      <dgm:spPr/>
      <dgm:t>
        <a:bodyPr/>
        <a:lstStyle/>
        <a:p>
          <a:endParaRPr lang="en-US"/>
        </a:p>
      </dgm:t>
    </dgm:pt>
  </dgm:ptLst>
  <dgm:cxnLst>
    <dgm:cxn modelId="{48CCA8BF-F607-4E6A-9AAB-4A44BAE6C146}" srcId="{4AB0CE1B-5815-4732-B6E1-654EBE95485D}" destId="{C9DBF457-A63C-485B-83EB-71F912AA6FC8}" srcOrd="0" destOrd="0" parTransId="{49A186E6-F876-4988-A857-E7E1DF5509FC}" sibTransId="{50E36FF2-2C85-43A0-9D89-D67506BF2EEF}"/>
    <dgm:cxn modelId="{323B1426-2658-4ACE-9FAE-B437C820D90D}" srcId="{4AB0CE1B-5815-4732-B6E1-654EBE95485D}" destId="{A20CCA52-E32A-4488-8E74-8CA02A009E5B}" srcOrd="1" destOrd="0" parTransId="{0FB278CB-6D01-4265-A588-12C7245FD17F}" sibTransId="{94FA9919-931F-4FC5-8CAC-714E94E0B7E1}"/>
    <dgm:cxn modelId="{9F7324FC-72FC-4FFC-BCF8-96E5D5BC2571}" type="presOf" srcId="{6B7FD890-E119-4D75-8A01-FB84F19C0CDB}" destId="{223A33AE-E666-4CB4-B2AA-E1228F980BE0}" srcOrd="0" destOrd="0" presId="urn:microsoft.com/office/officeart/2005/8/layout/pList1"/>
    <dgm:cxn modelId="{B1397C47-F909-4D07-8E9B-99CA2E6C6B29}" type="presOf" srcId="{94FA9919-931F-4FC5-8CAC-714E94E0B7E1}" destId="{56CC893F-4A6F-41C4-8750-11ED9BBC7B95}" srcOrd="0" destOrd="0" presId="urn:microsoft.com/office/officeart/2005/8/layout/pList1"/>
    <dgm:cxn modelId="{1DDD1F08-5F1A-4294-8606-C48163F1EF7E}" type="presOf" srcId="{50E36FF2-2C85-43A0-9D89-D67506BF2EEF}" destId="{D8A98F79-8BFA-4ECD-895E-D5758F34FAB8}" srcOrd="0" destOrd="0" presId="urn:microsoft.com/office/officeart/2005/8/layout/pList1"/>
    <dgm:cxn modelId="{DCEA716A-958C-42B6-B978-13D3FE14CC45}" type="presOf" srcId="{4AB0CE1B-5815-4732-B6E1-654EBE95485D}" destId="{F8F3CFC5-6567-4041-92A3-4F7923E84F6D}" srcOrd="0" destOrd="0" presId="urn:microsoft.com/office/officeart/2005/8/layout/pList1"/>
    <dgm:cxn modelId="{FC2A6745-D1F9-4481-9AD4-8A05C61E0A1B}" srcId="{4AB0CE1B-5815-4732-B6E1-654EBE95485D}" destId="{6B7FD890-E119-4D75-8A01-FB84F19C0CDB}" srcOrd="2" destOrd="0" parTransId="{332AC2B5-1BDF-4662-83DF-19E19C5E1FFB}" sibTransId="{20FABEC5-813B-4B29-A9BC-402D65D9F8BF}"/>
    <dgm:cxn modelId="{9BD8493E-7A0D-44A8-92F2-12D5DDE11BAE}" type="presOf" srcId="{C9DBF457-A63C-485B-83EB-71F912AA6FC8}" destId="{9CF5D8A0-CFB9-4504-A0DF-CFAD1B9CE6F5}" srcOrd="0" destOrd="0" presId="urn:microsoft.com/office/officeart/2005/8/layout/pList1"/>
    <dgm:cxn modelId="{C68F91EA-7335-4780-9F28-A55A44FF4066}" type="presOf" srcId="{A20CCA52-E32A-4488-8E74-8CA02A009E5B}" destId="{563F2E60-2AD6-4C18-978B-3A57E3D48800}" srcOrd="0" destOrd="0" presId="urn:microsoft.com/office/officeart/2005/8/layout/pList1"/>
    <dgm:cxn modelId="{C5C56458-5135-44E4-8A4B-AF12BCCC67BA}" type="presParOf" srcId="{F8F3CFC5-6567-4041-92A3-4F7923E84F6D}" destId="{1812BD35-C4A3-4B87-83C3-F7684FC827FE}" srcOrd="0" destOrd="0" presId="urn:microsoft.com/office/officeart/2005/8/layout/pList1"/>
    <dgm:cxn modelId="{CE0EB01E-3100-477C-9E18-0795EAA63350}" type="presParOf" srcId="{1812BD35-C4A3-4B87-83C3-F7684FC827FE}" destId="{334AFB88-3CB5-441D-930A-C09C61B06D4D}" srcOrd="0" destOrd="0" presId="urn:microsoft.com/office/officeart/2005/8/layout/pList1"/>
    <dgm:cxn modelId="{2F810336-880A-431E-8914-9807784CB27D}" type="presParOf" srcId="{1812BD35-C4A3-4B87-83C3-F7684FC827FE}" destId="{9CF5D8A0-CFB9-4504-A0DF-CFAD1B9CE6F5}" srcOrd="1" destOrd="0" presId="urn:microsoft.com/office/officeart/2005/8/layout/pList1"/>
    <dgm:cxn modelId="{CA66ACFB-5AC1-478C-9BFC-F1B954765772}" type="presParOf" srcId="{F8F3CFC5-6567-4041-92A3-4F7923E84F6D}" destId="{D8A98F79-8BFA-4ECD-895E-D5758F34FAB8}" srcOrd="1" destOrd="0" presId="urn:microsoft.com/office/officeart/2005/8/layout/pList1"/>
    <dgm:cxn modelId="{B34DC770-7A37-40AE-9F83-E4738F4CD729}" type="presParOf" srcId="{F8F3CFC5-6567-4041-92A3-4F7923E84F6D}" destId="{7786371A-6225-43A6-923F-0C1B3D1E5CFE}" srcOrd="2" destOrd="0" presId="urn:microsoft.com/office/officeart/2005/8/layout/pList1"/>
    <dgm:cxn modelId="{7DDB9283-FE5D-4636-BE5A-B4C66F147AE7}" type="presParOf" srcId="{7786371A-6225-43A6-923F-0C1B3D1E5CFE}" destId="{EBD02D18-250F-408B-948C-EDA63BA803CA}" srcOrd="0" destOrd="0" presId="urn:microsoft.com/office/officeart/2005/8/layout/pList1"/>
    <dgm:cxn modelId="{8EA0BF4C-3DD2-435B-B389-66CC47182F3C}" type="presParOf" srcId="{7786371A-6225-43A6-923F-0C1B3D1E5CFE}" destId="{563F2E60-2AD6-4C18-978B-3A57E3D48800}" srcOrd="1" destOrd="0" presId="urn:microsoft.com/office/officeart/2005/8/layout/pList1"/>
    <dgm:cxn modelId="{E836CF23-7B78-4889-99AC-9700B72F5341}" type="presParOf" srcId="{F8F3CFC5-6567-4041-92A3-4F7923E84F6D}" destId="{56CC893F-4A6F-41C4-8750-11ED9BBC7B95}" srcOrd="3" destOrd="0" presId="urn:microsoft.com/office/officeart/2005/8/layout/pList1"/>
    <dgm:cxn modelId="{73EA758D-36D6-4EA7-82F8-48A28066E050}" type="presParOf" srcId="{F8F3CFC5-6567-4041-92A3-4F7923E84F6D}" destId="{4ED847B4-DB2A-465A-B46D-909DCE283A0D}" srcOrd="4" destOrd="0" presId="urn:microsoft.com/office/officeart/2005/8/layout/pList1"/>
    <dgm:cxn modelId="{A6F75B31-87F8-4A1B-A549-14283E08AFDF}" type="presParOf" srcId="{4ED847B4-DB2A-465A-B46D-909DCE283A0D}" destId="{7B648CBE-BF31-40F2-8C85-7533B63D612F}" srcOrd="0" destOrd="0" presId="urn:microsoft.com/office/officeart/2005/8/layout/pList1"/>
    <dgm:cxn modelId="{77C1DA1C-4BC5-42FC-A31F-5A3CC6CFE1A3}" type="presParOf" srcId="{4ED847B4-DB2A-465A-B46D-909DCE283A0D}" destId="{223A33AE-E666-4CB4-B2AA-E1228F980BE0}" srcOrd="1" destOrd="0" presId="urn:microsoft.com/office/officeart/2005/8/layout/p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AB0CE1B-5815-4732-B6E1-654EBE95485D}" type="doc">
      <dgm:prSet loTypeId="urn:microsoft.com/office/officeart/2008/layout/BendingPictureCaptionList" loCatId="picture" qsTypeId="urn:microsoft.com/office/officeart/2005/8/quickstyle/simple1" qsCatId="simple" csTypeId="urn:microsoft.com/office/officeart/2005/8/colors/accent0_1" csCatId="mainScheme" phldr="1"/>
      <dgm:spPr/>
      <dgm:t>
        <a:bodyPr/>
        <a:lstStyle/>
        <a:p>
          <a:endParaRPr lang="en-US"/>
        </a:p>
      </dgm:t>
    </dgm:pt>
    <dgm:pt modelId="{6B7FD890-E119-4D75-8A01-FB84F19C0CDB}">
      <dgm:prSet custT="1"/>
      <dgm:spPr/>
      <dgm:t>
        <a:bodyPr/>
        <a:lstStyle/>
        <a:p>
          <a:pPr rtl="0"/>
          <a:r>
            <a:rPr lang="en-US" sz="1800" b="1" dirty="0"/>
            <a:t>Volume Sales</a:t>
          </a:r>
        </a:p>
      </dgm:t>
    </dgm:pt>
    <dgm:pt modelId="{332AC2B5-1BDF-4662-83DF-19E19C5E1FFB}" type="parTrans" cxnId="{FC2A6745-D1F9-4481-9AD4-8A05C61E0A1B}">
      <dgm:prSet/>
      <dgm:spPr/>
      <dgm:t>
        <a:bodyPr/>
        <a:lstStyle/>
        <a:p>
          <a:endParaRPr lang="en-US"/>
        </a:p>
      </dgm:t>
    </dgm:pt>
    <dgm:pt modelId="{20FABEC5-813B-4B29-A9BC-402D65D9F8BF}" type="sibTrans" cxnId="{FC2A6745-D1F9-4481-9AD4-8A05C61E0A1B}">
      <dgm:prSet/>
      <dgm:spPr/>
      <dgm:t>
        <a:bodyPr/>
        <a:lstStyle/>
        <a:p>
          <a:endParaRPr lang="en-US"/>
        </a:p>
      </dgm:t>
    </dgm:pt>
    <dgm:pt modelId="{A20CCA52-E32A-4488-8E74-8CA02A009E5B}">
      <dgm:prSet custT="1"/>
      <dgm:spPr/>
      <dgm:t>
        <a:bodyPr/>
        <a:lstStyle/>
        <a:p>
          <a:pPr rtl="0"/>
          <a:endParaRPr lang="en-US" sz="1800" b="1" dirty="0"/>
        </a:p>
        <a:p>
          <a:pPr rtl="0"/>
          <a:endParaRPr lang="en-US" sz="1800" b="1" dirty="0"/>
        </a:p>
        <a:p>
          <a:pPr rtl="0"/>
          <a:r>
            <a:rPr lang="en-US" sz="1800" b="1" dirty="0"/>
            <a:t>Based on Data Size</a:t>
          </a:r>
        </a:p>
        <a:p>
          <a:pPr rtl="0"/>
          <a:endParaRPr lang="en-US" sz="1800" b="1" dirty="0"/>
        </a:p>
        <a:p>
          <a:pPr rtl="0"/>
          <a:endParaRPr lang="en-US" sz="1800" b="1" dirty="0"/>
        </a:p>
      </dgm:t>
    </dgm:pt>
    <dgm:pt modelId="{94FA9919-931F-4FC5-8CAC-714E94E0B7E1}" type="sibTrans" cxnId="{323B1426-2658-4ACE-9FAE-B437C820D90D}">
      <dgm:prSet/>
      <dgm:spPr/>
      <dgm:t>
        <a:bodyPr/>
        <a:lstStyle/>
        <a:p>
          <a:endParaRPr lang="en-US"/>
        </a:p>
      </dgm:t>
    </dgm:pt>
    <dgm:pt modelId="{0FB278CB-6D01-4265-A588-12C7245FD17F}" type="parTrans" cxnId="{323B1426-2658-4ACE-9FAE-B437C820D90D}">
      <dgm:prSet/>
      <dgm:spPr/>
      <dgm:t>
        <a:bodyPr/>
        <a:lstStyle/>
        <a:p>
          <a:endParaRPr lang="en-US"/>
        </a:p>
      </dgm:t>
    </dgm:pt>
    <dgm:pt modelId="{C9DBF457-A63C-485B-83EB-71F912AA6FC8}">
      <dgm:prSet phldrT="[Text]" custT="1"/>
      <dgm:spPr/>
      <dgm:t>
        <a:bodyPr/>
        <a:lstStyle/>
        <a:p>
          <a:pPr rtl="0"/>
          <a:r>
            <a:rPr lang="en-US" sz="800" b="1" dirty="0"/>
            <a:t>Rs. 2350 or Us$ 13 / Month for PSX in Pakistan</a:t>
          </a:r>
        </a:p>
        <a:p>
          <a:pPr rtl="0"/>
          <a:r>
            <a:rPr lang="en-US" sz="800" b="1" dirty="0" err="1"/>
            <a:t>Rs</a:t>
          </a:r>
          <a:r>
            <a:rPr lang="en-US" sz="800" b="1" dirty="0"/>
            <a:t>. 4140 or Us$ 23 / Month for PSX international Market</a:t>
          </a:r>
        </a:p>
        <a:p>
          <a:pPr rtl="0"/>
          <a:r>
            <a:rPr lang="en-US" sz="800" b="1" dirty="0" err="1"/>
            <a:t>Rs</a:t>
          </a:r>
          <a:r>
            <a:rPr lang="en-US" sz="800" b="1" dirty="0"/>
            <a:t>. 5220 or Us$ 29 / Month for </a:t>
          </a:r>
          <a:r>
            <a:rPr lang="en-US" sz="800" b="1" dirty="0" err="1"/>
            <a:t>Tadawul</a:t>
          </a:r>
          <a:r>
            <a:rPr lang="en-US" sz="800" b="1" dirty="0"/>
            <a:t> Saudi Market</a:t>
          </a:r>
        </a:p>
        <a:p>
          <a:pPr rtl="0"/>
          <a:r>
            <a:rPr lang="en-US" sz="800" b="1" dirty="0" err="1"/>
            <a:t>Rs</a:t>
          </a:r>
          <a:r>
            <a:rPr lang="en-US" sz="800" b="1" dirty="0"/>
            <a:t>. 7020 or Us$ 39 / Month for </a:t>
          </a:r>
          <a:r>
            <a:rPr lang="en-US" sz="800" b="1" dirty="0" err="1"/>
            <a:t>Tadawul</a:t>
          </a:r>
          <a:r>
            <a:rPr lang="en-US" sz="800" b="1" dirty="0"/>
            <a:t> international Market</a:t>
          </a:r>
        </a:p>
        <a:p>
          <a:pPr rtl="0"/>
          <a:endParaRPr lang="en-US" sz="800" dirty="0"/>
        </a:p>
      </dgm:t>
    </dgm:pt>
    <dgm:pt modelId="{50E36FF2-2C85-43A0-9D89-D67506BF2EEF}" type="sibTrans" cxnId="{48CCA8BF-F607-4E6A-9AAB-4A44BAE6C146}">
      <dgm:prSet/>
      <dgm:spPr/>
      <dgm:t>
        <a:bodyPr/>
        <a:lstStyle/>
        <a:p>
          <a:endParaRPr lang="en-US"/>
        </a:p>
      </dgm:t>
    </dgm:pt>
    <dgm:pt modelId="{49A186E6-F876-4988-A857-E7E1DF5509FC}" type="parTrans" cxnId="{48CCA8BF-F607-4E6A-9AAB-4A44BAE6C146}">
      <dgm:prSet/>
      <dgm:spPr/>
      <dgm:t>
        <a:bodyPr/>
        <a:lstStyle/>
        <a:p>
          <a:endParaRPr lang="en-US"/>
        </a:p>
      </dgm:t>
    </dgm:pt>
    <dgm:pt modelId="{8D5CFBB3-D13E-43B8-A608-A8B9EA5514C6}" type="pres">
      <dgm:prSet presAssocID="{4AB0CE1B-5815-4732-B6E1-654EBE95485D}" presName="Name0" presStyleCnt="0">
        <dgm:presLayoutVars>
          <dgm:dir/>
          <dgm:resizeHandles val="exact"/>
        </dgm:presLayoutVars>
      </dgm:prSet>
      <dgm:spPr/>
      <dgm:t>
        <a:bodyPr/>
        <a:lstStyle/>
        <a:p>
          <a:endParaRPr lang="en-US"/>
        </a:p>
      </dgm:t>
    </dgm:pt>
    <dgm:pt modelId="{1EAADD8D-9B14-4933-9A16-C6F953E3F9AD}" type="pres">
      <dgm:prSet presAssocID="{C9DBF457-A63C-485B-83EB-71F912AA6FC8}" presName="composite" presStyleCnt="0"/>
      <dgm:spPr/>
    </dgm:pt>
    <dgm:pt modelId="{B714B374-CFE4-4359-A51D-AB737BED2ED8}" type="pres">
      <dgm:prSet presAssocID="{C9DBF457-A63C-485B-83EB-71F912AA6FC8}" presName="rect1" presStyleLbl="bgImgPlace1" presStyleIdx="0" presStyleCnt="3"/>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3311" r="23311"/>
          </a:stretch>
        </a:blipFill>
      </dgm:spPr>
    </dgm:pt>
    <dgm:pt modelId="{FF15B911-69CC-422C-802F-2885F6F4F288}" type="pres">
      <dgm:prSet presAssocID="{C9DBF457-A63C-485B-83EB-71F912AA6FC8}" presName="wedgeRectCallout1" presStyleLbl="node1" presStyleIdx="0" presStyleCnt="3" custScaleX="118888">
        <dgm:presLayoutVars>
          <dgm:bulletEnabled val="1"/>
        </dgm:presLayoutVars>
      </dgm:prSet>
      <dgm:spPr/>
      <dgm:t>
        <a:bodyPr/>
        <a:lstStyle/>
        <a:p>
          <a:endParaRPr lang="en-US"/>
        </a:p>
      </dgm:t>
    </dgm:pt>
    <dgm:pt modelId="{8D777675-CC45-4CAB-A299-8DAC3C657F83}" type="pres">
      <dgm:prSet presAssocID="{50E36FF2-2C85-43A0-9D89-D67506BF2EEF}" presName="sibTrans" presStyleCnt="0"/>
      <dgm:spPr/>
    </dgm:pt>
    <dgm:pt modelId="{67EAE029-6825-4F59-8883-DB7345E19EDB}" type="pres">
      <dgm:prSet presAssocID="{A20CCA52-E32A-4488-8E74-8CA02A009E5B}" presName="composite" presStyleCnt="0"/>
      <dgm:spPr/>
    </dgm:pt>
    <dgm:pt modelId="{5773D412-A27E-4BF2-B6CD-C1A1095A5F8E}" type="pres">
      <dgm:prSet presAssocID="{A20CCA52-E32A-4488-8E74-8CA02A009E5B}" presName="rect1" presStyleLbl="bgImgPlace1" presStyleIdx="1" presStyleCnt="3"/>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16667" r="16667"/>
          </a:stretch>
        </a:blipFill>
      </dgm:spPr>
    </dgm:pt>
    <dgm:pt modelId="{CEEBEA7A-9580-49C6-A60F-043132831FC9}" type="pres">
      <dgm:prSet presAssocID="{A20CCA52-E32A-4488-8E74-8CA02A009E5B}" presName="wedgeRectCallout1" presStyleLbl="node1" presStyleIdx="1" presStyleCnt="3">
        <dgm:presLayoutVars>
          <dgm:bulletEnabled val="1"/>
        </dgm:presLayoutVars>
      </dgm:prSet>
      <dgm:spPr/>
      <dgm:t>
        <a:bodyPr/>
        <a:lstStyle/>
        <a:p>
          <a:endParaRPr lang="en-US"/>
        </a:p>
      </dgm:t>
    </dgm:pt>
    <dgm:pt modelId="{655C6581-1D73-4D5C-B924-3396B4D76075}" type="pres">
      <dgm:prSet presAssocID="{94FA9919-931F-4FC5-8CAC-714E94E0B7E1}" presName="sibTrans" presStyleCnt="0"/>
      <dgm:spPr/>
    </dgm:pt>
    <dgm:pt modelId="{B05B052B-6021-48B6-98E7-8A20D74CC4C3}" type="pres">
      <dgm:prSet presAssocID="{6B7FD890-E119-4D75-8A01-FB84F19C0CDB}" presName="composite" presStyleCnt="0"/>
      <dgm:spPr/>
    </dgm:pt>
    <dgm:pt modelId="{AEADB819-E8A0-4708-92C6-469DF4482D82}" type="pres">
      <dgm:prSet presAssocID="{6B7FD890-E119-4D75-8A01-FB84F19C0CDB}" presName="rect1" presStyleLbl="bgImgPlace1" presStyleIdx="2" presStyleCnt="3"/>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13980" b="13980"/>
          </a:stretch>
        </a:blipFill>
      </dgm:spPr>
    </dgm:pt>
    <dgm:pt modelId="{81B4A8BD-1C49-492E-B59F-F965E818F524}" type="pres">
      <dgm:prSet presAssocID="{6B7FD890-E119-4D75-8A01-FB84F19C0CDB}" presName="wedgeRectCallout1" presStyleLbl="node1" presStyleIdx="2" presStyleCnt="3">
        <dgm:presLayoutVars>
          <dgm:bulletEnabled val="1"/>
        </dgm:presLayoutVars>
      </dgm:prSet>
      <dgm:spPr/>
      <dgm:t>
        <a:bodyPr/>
        <a:lstStyle/>
        <a:p>
          <a:endParaRPr lang="en-US"/>
        </a:p>
      </dgm:t>
    </dgm:pt>
  </dgm:ptLst>
  <dgm:cxnLst>
    <dgm:cxn modelId="{323B1426-2658-4ACE-9FAE-B437C820D90D}" srcId="{4AB0CE1B-5815-4732-B6E1-654EBE95485D}" destId="{A20CCA52-E32A-4488-8E74-8CA02A009E5B}" srcOrd="1" destOrd="0" parTransId="{0FB278CB-6D01-4265-A588-12C7245FD17F}" sibTransId="{94FA9919-931F-4FC5-8CAC-714E94E0B7E1}"/>
    <dgm:cxn modelId="{48CCA8BF-F607-4E6A-9AAB-4A44BAE6C146}" srcId="{4AB0CE1B-5815-4732-B6E1-654EBE95485D}" destId="{C9DBF457-A63C-485B-83EB-71F912AA6FC8}" srcOrd="0" destOrd="0" parTransId="{49A186E6-F876-4988-A857-E7E1DF5509FC}" sibTransId="{50E36FF2-2C85-43A0-9D89-D67506BF2EEF}"/>
    <dgm:cxn modelId="{4E200B3C-565F-467B-B60F-08704F6EA493}" type="presOf" srcId="{4AB0CE1B-5815-4732-B6E1-654EBE95485D}" destId="{8D5CFBB3-D13E-43B8-A608-A8B9EA5514C6}" srcOrd="0" destOrd="0" presId="urn:microsoft.com/office/officeart/2008/layout/BendingPictureCaptionList"/>
    <dgm:cxn modelId="{B11D092F-D8A0-4D2B-A73D-D5C2027E2A33}" type="presOf" srcId="{6B7FD890-E119-4D75-8A01-FB84F19C0CDB}" destId="{81B4A8BD-1C49-492E-B59F-F965E818F524}" srcOrd="0" destOrd="0" presId="urn:microsoft.com/office/officeart/2008/layout/BendingPictureCaptionList"/>
    <dgm:cxn modelId="{7C7AFFB4-135D-45F7-B106-85D841EE5F08}" type="presOf" srcId="{C9DBF457-A63C-485B-83EB-71F912AA6FC8}" destId="{FF15B911-69CC-422C-802F-2885F6F4F288}" srcOrd="0" destOrd="0" presId="urn:microsoft.com/office/officeart/2008/layout/BendingPictureCaptionList"/>
    <dgm:cxn modelId="{9CB9E5B6-59F5-45FC-B2B8-B56CFE6937E6}" type="presOf" srcId="{A20CCA52-E32A-4488-8E74-8CA02A009E5B}" destId="{CEEBEA7A-9580-49C6-A60F-043132831FC9}" srcOrd="0" destOrd="0" presId="urn:microsoft.com/office/officeart/2008/layout/BendingPictureCaptionList"/>
    <dgm:cxn modelId="{FC2A6745-D1F9-4481-9AD4-8A05C61E0A1B}" srcId="{4AB0CE1B-5815-4732-B6E1-654EBE95485D}" destId="{6B7FD890-E119-4D75-8A01-FB84F19C0CDB}" srcOrd="2" destOrd="0" parTransId="{332AC2B5-1BDF-4662-83DF-19E19C5E1FFB}" sibTransId="{20FABEC5-813B-4B29-A9BC-402D65D9F8BF}"/>
    <dgm:cxn modelId="{A20E065A-517F-41C6-9933-3A2442A7659C}" type="presParOf" srcId="{8D5CFBB3-D13E-43B8-A608-A8B9EA5514C6}" destId="{1EAADD8D-9B14-4933-9A16-C6F953E3F9AD}" srcOrd="0" destOrd="0" presId="urn:microsoft.com/office/officeart/2008/layout/BendingPictureCaptionList"/>
    <dgm:cxn modelId="{13DC6AD4-A25B-4A7A-9554-46864F4995A8}" type="presParOf" srcId="{1EAADD8D-9B14-4933-9A16-C6F953E3F9AD}" destId="{B714B374-CFE4-4359-A51D-AB737BED2ED8}" srcOrd="0" destOrd="0" presId="urn:microsoft.com/office/officeart/2008/layout/BendingPictureCaptionList"/>
    <dgm:cxn modelId="{1FF1AF0D-76E9-44BF-A3FE-8995EBD86C18}" type="presParOf" srcId="{1EAADD8D-9B14-4933-9A16-C6F953E3F9AD}" destId="{FF15B911-69CC-422C-802F-2885F6F4F288}" srcOrd="1" destOrd="0" presId="urn:microsoft.com/office/officeart/2008/layout/BendingPictureCaptionList"/>
    <dgm:cxn modelId="{557209A0-E913-45C6-8FCC-4AE377B967B3}" type="presParOf" srcId="{8D5CFBB3-D13E-43B8-A608-A8B9EA5514C6}" destId="{8D777675-CC45-4CAB-A299-8DAC3C657F83}" srcOrd="1" destOrd="0" presId="urn:microsoft.com/office/officeart/2008/layout/BendingPictureCaptionList"/>
    <dgm:cxn modelId="{5C39CC35-88F9-45EE-97A4-DD2A52612FC4}" type="presParOf" srcId="{8D5CFBB3-D13E-43B8-A608-A8B9EA5514C6}" destId="{67EAE029-6825-4F59-8883-DB7345E19EDB}" srcOrd="2" destOrd="0" presId="urn:microsoft.com/office/officeart/2008/layout/BendingPictureCaptionList"/>
    <dgm:cxn modelId="{476A5D33-A297-42BA-824C-47993B8F7F16}" type="presParOf" srcId="{67EAE029-6825-4F59-8883-DB7345E19EDB}" destId="{5773D412-A27E-4BF2-B6CD-C1A1095A5F8E}" srcOrd="0" destOrd="0" presId="urn:microsoft.com/office/officeart/2008/layout/BendingPictureCaptionList"/>
    <dgm:cxn modelId="{8F5AEE3C-32BB-400D-ACFA-DB6DE5953697}" type="presParOf" srcId="{67EAE029-6825-4F59-8883-DB7345E19EDB}" destId="{CEEBEA7A-9580-49C6-A60F-043132831FC9}" srcOrd="1" destOrd="0" presId="urn:microsoft.com/office/officeart/2008/layout/BendingPictureCaptionList"/>
    <dgm:cxn modelId="{EE7F3670-2517-417B-A768-A59245001921}" type="presParOf" srcId="{8D5CFBB3-D13E-43B8-A608-A8B9EA5514C6}" destId="{655C6581-1D73-4D5C-B924-3396B4D76075}" srcOrd="3" destOrd="0" presId="urn:microsoft.com/office/officeart/2008/layout/BendingPictureCaptionList"/>
    <dgm:cxn modelId="{81F7559A-837B-487E-BEB4-902FD6DA0082}" type="presParOf" srcId="{8D5CFBB3-D13E-43B8-A608-A8B9EA5514C6}" destId="{B05B052B-6021-48B6-98E7-8A20D74CC4C3}" srcOrd="4" destOrd="0" presId="urn:microsoft.com/office/officeart/2008/layout/BendingPictureCaptionList"/>
    <dgm:cxn modelId="{4DEAD47A-B563-4909-A40E-C600F31C175F}" type="presParOf" srcId="{B05B052B-6021-48B6-98E7-8A20D74CC4C3}" destId="{AEADB819-E8A0-4708-92C6-469DF4482D82}" srcOrd="0" destOrd="0" presId="urn:microsoft.com/office/officeart/2008/layout/BendingPictureCaptionList"/>
    <dgm:cxn modelId="{843A8A71-EB9E-48FE-B2CC-F3E126BC4E4A}" type="presParOf" srcId="{B05B052B-6021-48B6-98E7-8A20D74CC4C3}" destId="{81B4A8BD-1C49-492E-B59F-F965E818F524}" srcOrd="1" destOrd="0" presId="urn:microsoft.com/office/officeart/2008/layout/BendingPictureCaption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7B924A4-12C5-40CE-9F6D-349A55955C74}" type="doc">
      <dgm:prSet loTypeId="urn:microsoft.com/office/officeart/2009/3/layout/FramedTextPicture" loCatId="picture" qsTypeId="urn:microsoft.com/office/officeart/2005/8/quickstyle/simple1" qsCatId="simple" csTypeId="urn:microsoft.com/office/officeart/2005/8/colors/accent1_2" csCatId="accent1" phldr="1"/>
      <dgm:spPr/>
      <dgm:t>
        <a:bodyPr/>
        <a:lstStyle/>
        <a:p>
          <a:endParaRPr lang="en-US"/>
        </a:p>
      </dgm:t>
    </dgm:pt>
    <dgm:pt modelId="{0AB66FC4-8BDA-4CB0-ACA0-28A4FE6D4253}">
      <dgm:prSet phldrT="[Text]"/>
      <dgm:spPr/>
      <dgm:t>
        <a:bodyPr/>
        <a:lstStyle/>
        <a:p>
          <a:r>
            <a:rPr lang="en-US" dirty="0"/>
            <a:t>Pakistan Stock Exchange</a:t>
          </a:r>
        </a:p>
      </dgm:t>
    </dgm:pt>
    <dgm:pt modelId="{E2316D89-2308-4649-99A9-CE6273FE3CB5}" type="parTrans" cxnId="{DD292EF1-D36E-467E-98A4-F7E76D97BC66}">
      <dgm:prSet/>
      <dgm:spPr/>
      <dgm:t>
        <a:bodyPr/>
        <a:lstStyle/>
        <a:p>
          <a:endParaRPr lang="en-US"/>
        </a:p>
      </dgm:t>
    </dgm:pt>
    <dgm:pt modelId="{625E7744-00DD-4DD6-9A14-4701D3280E27}" type="sibTrans" cxnId="{DD292EF1-D36E-467E-98A4-F7E76D97BC66}">
      <dgm:prSet/>
      <dgm:spPr/>
      <dgm:t>
        <a:bodyPr/>
        <a:lstStyle/>
        <a:p>
          <a:endParaRPr lang="en-US"/>
        </a:p>
      </dgm:t>
    </dgm:pt>
    <dgm:pt modelId="{4B00348F-CF62-455B-AE37-D38D4CEFF9B6}">
      <dgm:prSet/>
      <dgm:spPr/>
      <dgm:t>
        <a:bodyPr/>
        <a:lstStyle/>
        <a:p>
          <a:r>
            <a:rPr lang="en-US" dirty="0"/>
            <a:t>Local investor for PSX</a:t>
          </a:r>
        </a:p>
      </dgm:t>
    </dgm:pt>
    <dgm:pt modelId="{46E6EDA1-9CF3-4549-97B8-5308EB4F2CC5}" type="parTrans" cxnId="{CB7A1852-1411-43E0-97D9-34F9095F956E}">
      <dgm:prSet/>
      <dgm:spPr/>
      <dgm:t>
        <a:bodyPr/>
        <a:lstStyle/>
        <a:p>
          <a:endParaRPr lang="en-US"/>
        </a:p>
      </dgm:t>
    </dgm:pt>
    <dgm:pt modelId="{F3199589-C2F5-4A7B-9565-158194E06337}" type="sibTrans" cxnId="{CB7A1852-1411-43E0-97D9-34F9095F956E}">
      <dgm:prSet/>
      <dgm:spPr/>
      <dgm:t>
        <a:bodyPr/>
        <a:lstStyle/>
        <a:p>
          <a:endParaRPr lang="en-US"/>
        </a:p>
      </dgm:t>
    </dgm:pt>
    <dgm:pt modelId="{C2DDA7CA-3B6F-4ECC-BEFC-CC44C0DECA63}">
      <dgm:prSet/>
      <dgm:spPr/>
      <dgm:t>
        <a:bodyPr/>
        <a:lstStyle/>
        <a:p>
          <a:r>
            <a:rPr lang="en-US" dirty="0"/>
            <a:t>International Investor for PSX </a:t>
          </a:r>
        </a:p>
      </dgm:t>
    </dgm:pt>
    <dgm:pt modelId="{F534CCF1-A572-46FE-8329-183992357172}" type="parTrans" cxnId="{1AEB4C83-3E8C-4135-8474-EC63917F8A2E}">
      <dgm:prSet/>
      <dgm:spPr/>
      <dgm:t>
        <a:bodyPr/>
        <a:lstStyle/>
        <a:p>
          <a:endParaRPr lang="en-US"/>
        </a:p>
      </dgm:t>
    </dgm:pt>
    <dgm:pt modelId="{E6E46E81-FEAD-4A2A-A26A-991B111976EB}" type="sibTrans" cxnId="{1AEB4C83-3E8C-4135-8474-EC63917F8A2E}">
      <dgm:prSet/>
      <dgm:spPr/>
      <dgm:t>
        <a:bodyPr/>
        <a:lstStyle/>
        <a:p>
          <a:endParaRPr lang="en-US"/>
        </a:p>
      </dgm:t>
    </dgm:pt>
    <dgm:pt modelId="{6AAFA51E-52FE-4A80-8080-F8482873D352}">
      <dgm:prSet custT="1"/>
      <dgm:spPr/>
      <dgm:t>
        <a:bodyPr/>
        <a:lstStyle/>
        <a:p>
          <a:r>
            <a:rPr lang="en-US" sz="1700" dirty="0" err="1"/>
            <a:t>Tadawul</a:t>
          </a:r>
          <a:endParaRPr lang="en-US" sz="1700" dirty="0"/>
        </a:p>
        <a:p>
          <a:r>
            <a:rPr lang="en-US" sz="1100" dirty="0"/>
            <a:t>Local Investor for </a:t>
          </a:r>
          <a:r>
            <a:rPr lang="en-US" sz="1100" dirty="0" err="1"/>
            <a:t>Tadawul</a:t>
          </a:r>
          <a:r>
            <a:rPr lang="en-US" sz="1100" dirty="0"/>
            <a:t> </a:t>
          </a:r>
        </a:p>
        <a:p>
          <a:r>
            <a:rPr lang="en-US" sz="1100" dirty="0"/>
            <a:t>International Investor for </a:t>
          </a:r>
          <a:r>
            <a:rPr lang="en-US" sz="1100" dirty="0" err="1"/>
            <a:t>Tadawul</a:t>
          </a:r>
          <a:endParaRPr lang="en-US" dirty="0"/>
        </a:p>
      </dgm:t>
    </dgm:pt>
    <dgm:pt modelId="{F0C8620B-D01C-4979-82D6-F8A51AC65004}" type="parTrans" cxnId="{0C96B302-93C4-4B43-90B7-8907CDCCE2B2}">
      <dgm:prSet/>
      <dgm:spPr/>
      <dgm:t>
        <a:bodyPr/>
        <a:lstStyle/>
        <a:p>
          <a:endParaRPr lang="en-US"/>
        </a:p>
      </dgm:t>
    </dgm:pt>
    <dgm:pt modelId="{B4FA5953-9531-47DC-84C2-F3BBFB190AC0}" type="sibTrans" cxnId="{0C96B302-93C4-4B43-90B7-8907CDCCE2B2}">
      <dgm:prSet/>
      <dgm:spPr/>
      <dgm:t>
        <a:bodyPr/>
        <a:lstStyle/>
        <a:p>
          <a:endParaRPr lang="en-US"/>
        </a:p>
      </dgm:t>
    </dgm:pt>
    <dgm:pt modelId="{9C100167-77AB-43F6-A6A6-1A683C7A1052}" type="pres">
      <dgm:prSet presAssocID="{A7B924A4-12C5-40CE-9F6D-349A55955C74}" presName="Name0" presStyleCnt="0">
        <dgm:presLayoutVars>
          <dgm:chMax/>
          <dgm:chPref/>
          <dgm:dir/>
        </dgm:presLayoutVars>
      </dgm:prSet>
      <dgm:spPr/>
      <dgm:t>
        <a:bodyPr/>
        <a:lstStyle/>
        <a:p>
          <a:endParaRPr lang="en-US"/>
        </a:p>
      </dgm:t>
    </dgm:pt>
    <dgm:pt modelId="{5C5F16B7-D114-42C4-88DD-195074E84D41}" type="pres">
      <dgm:prSet presAssocID="{0AB66FC4-8BDA-4CB0-ACA0-28A4FE6D4253}" presName="composite" presStyleCnt="0">
        <dgm:presLayoutVars>
          <dgm:chMax/>
          <dgm:chPref/>
        </dgm:presLayoutVars>
      </dgm:prSet>
      <dgm:spPr/>
    </dgm:pt>
    <dgm:pt modelId="{3342E8D4-CEE4-4505-8329-6E3381B856C1}" type="pres">
      <dgm:prSet presAssocID="{0AB66FC4-8BDA-4CB0-ACA0-28A4FE6D4253}" presName="Image" presStyleLbl="b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t="-19000" b="-19000"/>
          </a:stretch>
        </a:blipFill>
      </dgm:spPr>
    </dgm:pt>
    <dgm:pt modelId="{9229BFA8-E3D5-4BC6-AAB5-C6066E50E645}" type="pres">
      <dgm:prSet presAssocID="{0AB66FC4-8BDA-4CB0-ACA0-28A4FE6D4253}" presName="ParentText" presStyleLbl="revTx" presStyleIdx="0" presStyleCnt="2">
        <dgm:presLayoutVars>
          <dgm:chMax val="0"/>
          <dgm:chPref val="0"/>
          <dgm:bulletEnabled val="1"/>
        </dgm:presLayoutVars>
      </dgm:prSet>
      <dgm:spPr/>
      <dgm:t>
        <a:bodyPr/>
        <a:lstStyle/>
        <a:p>
          <a:endParaRPr lang="en-US"/>
        </a:p>
      </dgm:t>
    </dgm:pt>
    <dgm:pt modelId="{EA9A1800-E66C-407D-8CC1-1DB96A6F91F1}" type="pres">
      <dgm:prSet presAssocID="{0AB66FC4-8BDA-4CB0-ACA0-28A4FE6D4253}" presName="tlFrame" presStyleLbl="node1" presStyleIdx="0" presStyleCnt="8"/>
      <dgm:spPr/>
    </dgm:pt>
    <dgm:pt modelId="{CED28CCB-78AC-42B2-B535-3F3EE38BEF6F}" type="pres">
      <dgm:prSet presAssocID="{0AB66FC4-8BDA-4CB0-ACA0-28A4FE6D4253}" presName="trFrame" presStyleLbl="node1" presStyleIdx="1" presStyleCnt="8"/>
      <dgm:spPr/>
    </dgm:pt>
    <dgm:pt modelId="{5D718970-517D-465A-9310-CC438192E1F7}" type="pres">
      <dgm:prSet presAssocID="{0AB66FC4-8BDA-4CB0-ACA0-28A4FE6D4253}" presName="blFrame" presStyleLbl="node1" presStyleIdx="2" presStyleCnt="8"/>
      <dgm:spPr/>
    </dgm:pt>
    <dgm:pt modelId="{62482765-F8B6-4866-9D76-5ECF57B0C98F}" type="pres">
      <dgm:prSet presAssocID="{0AB66FC4-8BDA-4CB0-ACA0-28A4FE6D4253}" presName="brFrame" presStyleLbl="node1" presStyleIdx="3" presStyleCnt="8"/>
      <dgm:spPr/>
    </dgm:pt>
    <dgm:pt modelId="{F0294A7B-8549-4AE0-B53C-17CC29FAD85E}" type="pres">
      <dgm:prSet presAssocID="{625E7744-00DD-4DD6-9A14-4701D3280E27}" presName="sibTrans" presStyleCnt="0"/>
      <dgm:spPr/>
    </dgm:pt>
    <dgm:pt modelId="{D6C2817F-4E65-4F5A-B1A6-235CA8E87EA6}" type="pres">
      <dgm:prSet presAssocID="{6AAFA51E-52FE-4A80-8080-F8482873D352}" presName="composite" presStyleCnt="0">
        <dgm:presLayoutVars>
          <dgm:chMax/>
          <dgm:chPref/>
        </dgm:presLayoutVars>
      </dgm:prSet>
      <dgm:spPr/>
    </dgm:pt>
    <dgm:pt modelId="{AC38F521-6CA4-478A-BA0C-B2F9C48B4278}" type="pres">
      <dgm:prSet presAssocID="{6AAFA51E-52FE-4A80-8080-F8482873D352}" presName="Image" presStyleLbl="bgImgPlace1" presStyleIdx="1" presStyleCnt="2" custScaleX="140420"/>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t="16101" b="16101"/>
          </a:stretch>
        </a:blipFill>
      </dgm:spPr>
    </dgm:pt>
    <dgm:pt modelId="{7060D3C7-F187-4DAF-B011-F8B97CDBEC1A}" type="pres">
      <dgm:prSet presAssocID="{6AAFA51E-52FE-4A80-8080-F8482873D352}" presName="ParentText" presStyleLbl="revTx" presStyleIdx="1" presStyleCnt="2">
        <dgm:presLayoutVars>
          <dgm:chMax val="0"/>
          <dgm:chPref val="0"/>
          <dgm:bulletEnabled val="1"/>
        </dgm:presLayoutVars>
      </dgm:prSet>
      <dgm:spPr/>
      <dgm:t>
        <a:bodyPr/>
        <a:lstStyle/>
        <a:p>
          <a:endParaRPr lang="en-US"/>
        </a:p>
      </dgm:t>
    </dgm:pt>
    <dgm:pt modelId="{0DA83582-F488-45CF-9FB0-5314BED7A452}" type="pres">
      <dgm:prSet presAssocID="{6AAFA51E-52FE-4A80-8080-F8482873D352}" presName="tlFrame" presStyleLbl="node1" presStyleIdx="4" presStyleCnt="8"/>
      <dgm:spPr/>
    </dgm:pt>
    <dgm:pt modelId="{D241F52C-1504-4F53-A624-BC1A7B57F8E8}" type="pres">
      <dgm:prSet presAssocID="{6AAFA51E-52FE-4A80-8080-F8482873D352}" presName="trFrame" presStyleLbl="node1" presStyleIdx="5" presStyleCnt="8"/>
      <dgm:spPr/>
    </dgm:pt>
    <dgm:pt modelId="{77A762DB-24C8-4FBF-915B-B333311D1FA3}" type="pres">
      <dgm:prSet presAssocID="{6AAFA51E-52FE-4A80-8080-F8482873D352}" presName="blFrame" presStyleLbl="node1" presStyleIdx="6" presStyleCnt="8"/>
      <dgm:spPr/>
    </dgm:pt>
    <dgm:pt modelId="{51908443-86E9-4177-8E48-B1A1F817EA20}" type="pres">
      <dgm:prSet presAssocID="{6AAFA51E-52FE-4A80-8080-F8482873D352}" presName="brFrame" presStyleLbl="node1" presStyleIdx="7" presStyleCnt="8"/>
      <dgm:spPr/>
    </dgm:pt>
  </dgm:ptLst>
  <dgm:cxnLst>
    <dgm:cxn modelId="{DD292EF1-D36E-467E-98A4-F7E76D97BC66}" srcId="{A7B924A4-12C5-40CE-9F6D-349A55955C74}" destId="{0AB66FC4-8BDA-4CB0-ACA0-28A4FE6D4253}" srcOrd="0" destOrd="0" parTransId="{E2316D89-2308-4649-99A9-CE6273FE3CB5}" sibTransId="{625E7744-00DD-4DD6-9A14-4701D3280E27}"/>
    <dgm:cxn modelId="{F2E44D48-10ED-44B1-8B44-B1717F667F16}" type="presOf" srcId="{0AB66FC4-8BDA-4CB0-ACA0-28A4FE6D4253}" destId="{9229BFA8-E3D5-4BC6-AAB5-C6066E50E645}" srcOrd="0" destOrd="0" presId="urn:microsoft.com/office/officeart/2009/3/layout/FramedTextPicture"/>
    <dgm:cxn modelId="{16EA9A4C-B288-452C-8A3A-2EFE94F3AA1D}" type="presOf" srcId="{6AAFA51E-52FE-4A80-8080-F8482873D352}" destId="{7060D3C7-F187-4DAF-B011-F8B97CDBEC1A}" srcOrd="0" destOrd="0" presId="urn:microsoft.com/office/officeart/2009/3/layout/FramedTextPicture"/>
    <dgm:cxn modelId="{CB7A1852-1411-43E0-97D9-34F9095F956E}" srcId="{0AB66FC4-8BDA-4CB0-ACA0-28A4FE6D4253}" destId="{4B00348F-CF62-455B-AE37-D38D4CEFF9B6}" srcOrd="0" destOrd="0" parTransId="{46E6EDA1-9CF3-4549-97B8-5308EB4F2CC5}" sibTransId="{F3199589-C2F5-4A7B-9565-158194E06337}"/>
    <dgm:cxn modelId="{0C96B302-93C4-4B43-90B7-8907CDCCE2B2}" srcId="{A7B924A4-12C5-40CE-9F6D-349A55955C74}" destId="{6AAFA51E-52FE-4A80-8080-F8482873D352}" srcOrd="1" destOrd="0" parTransId="{F0C8620B-D01C-4979-82D6-F8A51AC65004}" sibTransId="{B4FA5953-9531-47DC-84C2-F3BBFB190AC0}"/>
    <dgm:cxn modelId="{689F2AD5-ECF4-4FE2-BA45-6945C332EA20}" type="presOf" srcId="{4B00348F-CF62-455B-AE37-D38D4CEFF9B6}" destId="{9229BFA8-E3D5-4BC6-AAB5-C6066E50E645}" srcOrd="0" destOrd="1" presId="urn:microsoft.com/office/officeart/2009/3/layout/FramedTextPicture"/>
    <dgm:cxn modelId="{1AEB4C83-3E8C-4135-8474-EC63917F8A2E}" srcId="{0AB66FC4-8BDA-4CB0-ACA0-28A4FE6D4253}" destId="{C2DDA7CA-3B6F-4ECC-BEFC-CC44C0DECA63}" srcOrd="1" destOrd="0" parTransId="{F534CCF1-A572-46FE-8329-183992357172}" sibTransId="{E6E46E81-FEAD-4A2A-A26A-991B111976EB}"/>
    <dgm:cxn modelId="{E3092F37-B117-4865-967A-45D9C21C90AE}" type="presOf" srcId="{A7B924A4-12C5-40CE-9F6D-349A55955C74}" destId="{9C100167-77AB-43F6-A6A6-1A683C7A1052}" srcOrd="0" destOrd="0" presId="urn:microsoft.com/office/officeart/2009/3/layout/FramedTextPicture"/>
    <dgm:cxn modelId="{93270720-C295-49DA-9CC0-D34F0CACB46B}" type="presOf" srcId="{C2DDA7CA-3B6F-4ECC-BEFC-CC44C0DECA63}" destId="{9229BFA8-E3D5-4BC6-AAB5-C6066E50E645}" srcOrd="0" destOrd="2" presId="urn:microsoft.com/office/officeart/2009/3/layout/FramedTextPicture"/>
    <dgm:cxn modelId="{CDC57CEB-E6C3-4E53-B066-86D6D348F84C}" type="presParOf" srcId="{9C100167-77AB-43F6-A6A6-1A683C7A1052}" destId="{5C5F16B7-D114-42C4-88DD-195074E84D41}" srcOrd="0" destOrd="0" presId="urn:microsoft.com/office/officeart/2009/3/layout/FramedTextPicture"/>
    <dgm:cxn modelId="{0C21A239-AD95-4700-B102-EE9614560F39}" type="presParOf" srcId="{5C5F16B7-D114-42C4-88DD-195074E84D41}" destId="{3342E8D4-CEE4-4505-8329-6E3381B856C1}" srcOrd="0" destOrd="0" presId="urn:microsoft.com/office/officeart/2009/3/layout/FramedTextPicture"/>
    <dgm:cxn modelId="{ABADBB98-D4F8-4AA0-86BE-BDEB170A6E14}" type="presParOf" srcId="{5C5F16B7-D114-42C4-88DD-195074E84D41}" destId="{9229BFA8-E3D5-4BC6-AAB5-C6066E50E645}" srcOrd="1" destOrd="0" presId="urn:microsoft.com/office/officeart/2009/3/layout/FramedTextPicture"/>
    <dgm:cxn modelId="{8EA6F0CB-4211-4723-BBA6-0A7A5D076B0E}" type="presParOf" srcId="{5C5F16B7-D114-42C4-88DD-195074E84D41}" destId="{EA9A1800-E66C-407D-8CC1-1DB96A6F91F1}" srcOrd="2" destOrd="0" presId="urn:microsoft.com/office/officeart/2009/3/layout/FramedTextPicture"/>
    <dgm:cxn modelId="{88809D20-A4A1-4F98-82DA-77113E476030}" type="presParOf" srcId="{5C5F16B7-D114-42C4-88DD-195074E84D41}" destId="{CED28CCB-78AC-42B2-B535-3F3EE38BEF6F}" srcOrd="3" destOrd="0" presId="urn:microsoft.com/office/officeart/2009/3/layout/FramedTextPicture"/>
    <dgm:cxn modelId="{273C7B0D-FF8A-4C2B-8F59-862B0D83575E}" type="presParOf" srcId="{5C5F16B7-D114-42C4-88DD-195074E84D41}" destId="{5D718970-517D-465A-9310-CC438192E1F7}" srcOrd="4" destOrd="0" presId="urn:microsoft.com/office/officeart/2009/3/layout/FramedTextPicture"/>
    <dgm:cxn modelId="{B28B4FDB-3D04-4754-9F11-F501BD33094C}" type="presParOf" srcId="{5C5F16B7-D114-42C4-88DD-195074E84D41}" destId="{62482765-F8B6-4866-9D76-5ECF57B0C98F}" srcOrd="5" destOrd="0" presId="urn:microsoft.com/office/officeart/2009/3/layout/FramedTextPicture"/>
    <dgm:cxn modelId="{85D906C3-4998-440E-A71C-89DA7C20587B}" type="presParOf" srcId="{9C100167-77AB-43F6-A6A6-1A683C7A1052}" destId="{F0294A7B-8549-4AE0-B53C-17CC29FAD85E}" srcOrd="1" destOrd="0" presId="urn:microsoft.com/office/officeart/2009/3/layout/FramedTextPicture"/>
    <dgm:cxn modelId="{2FFFCEAE-170E-485D-9877-F1ACD7B71591}" type="presParOf" srcId="{9C100167-77AB-43F6-A6A6-1A683C7A1052}" destId="{D6C2817F-4E65-4F5A-B1A6-235CA8E87EA6}" srcOrd="2" destOrd="0" presId="urn:microsoft.com/office/officeart/2009/3/layout/FramedTextPicture"/>
    <dgm:cxn modelId="{291109DD-C368-452C-BB09-7596F29D5F92}" type="presParOf" srcId="{D6C2817F-4E65-4F5A-B1A6-235CA8E87EA6}" destId="{AC38F521-6CA4-478A-BA0C-B2F9C48B4278}" srcOrd="0" destOrd="0" presId="urn:microsoft.com/office/officeart/2009/3/layout/FramedTextPicture"/>
    <dgm:cxn modelId="{0BC4A93C-5FB9-4560-B91D-B8BDC569ED9A}" type="presParOf" srcId="{D6C2817F-4E65-4F5A-B1A6-235CA8E87EA6}" destId="{7060D3C7-F187-4DAF-B011-F8B97CDBEC1A}" srcOrd="1" destOrd="0" presId="urn:microsoft.com/office/officeart/2009/3/layout/FramedTextPicture"/>
    <dgm:cxn modelId="{7446ED67-678A-4E07-AE3D-FD1FE2F6B66A}" type="presParOf" srcId="{D6C2817F-4E65-4F5A-B1A6-235CA8E87EA6}" destId="{0DA83582-F488-45CF-9FB0-5314BED7A452}" srcOrd="2" destOrd="0" presId="urn:microsoft.com/office/officeart/2009/3/layout/FramedTextPicture"/>
    <dgm:cxn modelId="{0D440828-5794-45F8-ACB9-AB694CE84BC6}" type="presParOf" srcId="{D6C2817F-4E65-4F5A-B1A6-235CA8E87EA6}" destId="{D241F52C-1504-4F53-A624-BC1A7B57F8E8}" srcOrd="3" destOrd="0" presId="urn:microsoft.com/office/officeart/2009/3/layout/FramedTextPicture"/>
    <dgm:cxn modelId="{EB73A47C-6507-445A-AD6E-4ECF49A41C0D}" type="presParOf" srcId="{D6C2817F-4E65-4F5A-B1A6-235CA8E87EA6}" destId="{77A762DB-24C8-4FBF-915B-B333311D1FA3}" srcOrd="4" destOrd="0" presId="urn:microsoft.com/office/officeart/2009/3/layout/FramedTextPicture"/>
    <dgm:cxn modelId="{650956A3-ABF0-4B79-A2A4-ACEEE7AEA5EB}" type="presParOf" srcId="{D6C2817F-4E65-4F5A-B1A6-235CA8E87EA6}" destId="{51908443-86E9-4177-8E48-B1A1F817EA20}" srcOrd="5" destOrd="0" presId="urn:microsoft.com/office/officeart/2009/3/layout/FramedTextPicture"/>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7B924A4-12C5-40CE-9F6D-349A55955C74}" type="doc">
      <dgm:prSet loTypeId="urn:microsoft.com/office/officeart/2009/3/layout/FramedTextPicture" loCatId="picture" qsTypeId="urn:microsoft.com/office/officeart/2005/8/quickstyle/simple1" qsCatId="simple" csTypeId="urn:microsoft.com/office/officeart/2005/8/colors/accent1_2" csCatId="accent1" phldr="1"/>
      <dgm:spPr/>
      <dgm:t>
        <a:bodyPr/>
        <a:lstStyle/>
        <a:p>
          <a:endParaRPr lang="en-US"/>
        </a:p>
      </dgm:t>
    </dgm:pt>
    <dgm:pt modelId="{0AB66FC4-8BDA-4CB0-ACA0-28A4FE6D4253}">
      <dgm:prSet phldrT="[Text]"/>
      <dgm:spPr/>
      <dgm:t>
        <a:bodyPr/>
        <a:lstStyle/>
        <a:p>
          <a:r>
            <a:rPr lang="en-US" dirty="0">
              <a:solidFill>
                <a:schemeClr val="bg1"/>
              </a:solidFill>
            </a:rPr>
            <a:t>More stock Markets will be added gradually </a:t>
          </a:r>
        </a:p>
      </dgm:t>
    </dgm:pt>
    <dgm:pt modelId="{625E7744-00DD-4DD6-9A14-4701D3280E27}" type="sibTrans" cxnId="{DD292EF1-D36E-467E-98A4-F7E76D97BC66}">
      <dgm:prSet/>
      <dgm:spPr/>
      <dgm:t>
        <a:bodyPr/>
        <a:lstStyle/>
        <a:p>
          <a:endParaRPr lang="en-US"/>
        </a:p>
      </dgm:t>
    </dgm:pt>
    <dgm:pt modelId="{E2316D89-2308-4649-99A9-CE6273FE3CB5}" type="parTrans" cxnId="{DD292EF1-D36E-467E-98A4-F7E76D97BC66}">
      <dgm:prSet/>
      <dgm:spPr/>
      <dgm:t>
        <a:bodyPr/>
        <a:lstStyle/>
        <a:p>
          <a:endParaRPr lang="en-US"/>
        </a:p>
      </dgm:t>
    </dgm:pt>
    <dgm:pt modelId="{9C100167-77AB-43F6-A6A6-1A683C7A1052}" type="pres">
      <dgm:prSet presAssocID="{A7B924A4-12C5-40CE-9F6D-349A55955C74}" presName="Name0" presStyleCnt="0">
        <dgm:presLayoutVars>
          <dgm:chMax/>
          <dgm:chPref/>
          <dgm:dir/>
        </dgm:presLayoutVars>
      </dgm:prSet>
      <dgm:spPr/>
      <dgm:t>
        <a:bodyPr/>
        <a:lstStyle/>
        <a:p>
          <a:endParaRPr lang="en-US"/>
        </a:p>
      </dgm:t>
    </dgm:pt>
    <dgm:pt modelId="{5C5F16B7-D114-42C4-88DD-195074E84D41}" type="pres">
      <dgm:prSet presAssocID="{0AB66FC4-8BDA-4CB0-ACA0-28A4FE6D4253}" presName="composite" presStyleCnt="0">
        <dgm:presLayoutVars>
          <dgm:chMax/>
          <dgm:chPref/>
        </dgm:presLayoutVars>
      </dgm:prSet>
      <dgm:spPr/>
    </dgm:pt>
    <dgm:pt modelId="{3342E8D4-CEE4-4505-8329-6E3381B856C1}" type="pres">
      <dgm:prSet presAssocID="{0AB66FC4-8BDA-4CB0-ACA0-28A4FE6D4253}" presName="Image" presStyleLbl="b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9229BFA8-E3D5-4BC6-AAB5-C6066E50E645}" type="pres">
      <dgm:prSet presAssocID="{0AB66FC4-8BDA-4CB0-ACA0-28A4FE6D4253}" presName="ParentText" presStyleLbl="revTx" presStyleIdx="0" presStyleCnt="1">
        <dgm:presLayoutVars>
          <dgm:chMax val="0"/>
          <dgm:chPref val="0"/>
          <dgm:bulletEnabled val="1"/>
        </dgm:presLayoutVars>
      </dgm:prSet>
      <dgm:spPr/>
      <dgm:t>
        <a:bodyPr/>
        <a:lstStyle/>
        <a:p>
          <a:endParaRPr lang="en-US"/>
        </a:p>
      </dgm:t>
    </dgm:pt>
    <dgm:pt modelId="{EA9A1800-E66C-407D-8CC1-1DB96A6F91F1}" type="pres">
      <dgm:prSet presAssocID="{0AB66FC4-8BDA-4CB0-ACA0-28A4FE6D4253}" presName="tlFrame" presStyleLbl="node1" presStyleIdx="0" presStyleCnt="4"/>
      <dgm:spPr/>
    </dgm:pt>
    <dgm:pt modelId="{CED28CCB-78AC-42B2-B535-3F3EE38BEF6F}" type="pres">
      <dgm:prSet presAssocID="{0AB66FC4-8BDA-4CB0-ACA0-28A4FE6D4253}" presName="trFrame" presStyleLbl="node1" presStyleIdx="1" presStyleCnt="4"/>
      <dgm:spPr/>
    </dgm:pt>
    <dgm:pt modelId="{5D718970-517D-465A-9310-CC438192E1F7}" type="pres">
      <dgm:prSet presAssocID="{0AB66FC4-8BDA-4CB0-ACA0-28A4FE6D4253}" presName="blFrame" presStyleLbl="node1" presStyleIdx="2" presStyleCnt="4"/>
      <dgm:spPr/>
    </dgm:pt>
    <dgm:pt modelId="{62482765-F8B6-4866-9D76-5ECF57B0C98F}" type="pres">
      <dgm:prSet presAssocID="{0AB66FC4-8BDA-4CB0-ACA0-28A4FE6D4253}" presName="brFrame" presStyleLbl="node1" presStyleIdx="3" presStyleCnt="4"/>
      <dgm:spPr/>
    </dgm:pt>
  </dgm:ptLst>
  <dgm:cxnLst>
    <dgm:cxn modelId="{F2E44D48-10ED-44B1-8B44-B1717F667F16}" type="presOf" srcId="{0AB66FC4-8BDA-4CB0-ACA0-28A4FE6D4253}" destId="{9229BFA8-E3D5-4BC6-AAB5-C6066E50E645}" srcOrd="0" destOrd="0" presId="urn:microsoft.com/office/officeart/2009/3/layout/FramedTextPicture"/>
    <dgm:cxn modelId="{DD292EF1-D36E-467E-98A4-F7E76D97BC66}" srcId="{A7B924A4-12C5-40CE-9F6D-349A55955C74}" destId="{0AB66FC4-8BDA-4CB0-ACA0-28A4FE6D4253}" srcOrd="0" destOrd="0" parTransId="{E2316D89-2308-4649-99A9-CE6273FE3CB5}" sibTransId="{625E7744-00DD-4DD6-9A14-4701D3280E27}"/>
    <dgm:cxn modelId="{E3092F37-B117-4865-967A-45D9C21C90AE}" type="presOf" srcId="{A7B924A4-12C5-40CE-9F6D-349A55955C74}" destId="{9C100167-77AB-43F6-A6A6-1A683C7A1052}" srcOrd="0" destOrd="0" presId="urn:microsoft.com/office/officeart/2009/3/layout/FramedTextPicture"/>
    <dgm:cxn modelId="{CDC57CEB-E6C3-4E53-B066-86D6D348F84C}" type="presParOf" srcId="{9C100167-77AB-43F6-A6A6-1A683C7A1052}" destId="{5C5F16B7-D114-42C4-88DD-195074E84D41}" srcOrd="0" destOrd="0" presId="urn:microsoft.com/office/officeart/2009/3/layout/FramedTextPicture"/>
    <dgm:cxn modelId="{0C21A239-AD95-4700-B102-EE9614560F39}" type="presParOf" srcId="{5C5F16B7-D114-42C4-88DD-195074E84D41}" destId="{3342E8D4-CEE4-4505-8329-6E3381B856C1}" srcOrd="0" destOrd="0" presId="urn:microsoft.com/office/officeart/2009/3/layout/FramedTextPicture"/>
    <dgm:cxn modelId="{ABADBB98-D4F8-4AA0-86BE-BDEB170A6E14}" type="presParOf" srcId="{5C5F16B7-D114-42C4-88DD-195074E84D41}" destId="{9229BFA8-E3D5-4BC6-AAB5-C6066E50E645}" srcOrd="1" destOrd="0" presId="urn:microsoft.com/office/officeart/2009/3/layout/FramedTextPicture"/>
    <dgm:cxn modelId="{8EA6F0CB-4211-4723-BBA6-0A7A5D076B0E}" type="presParOf" srcId="{5C5F16B7-D114-42C4-88DD-195074E84D41}" destId="{EA9A1800-E66C-407D-8CC1-1DB96A6F91F1}" srcOrd="2" destOrd="0" presId="urn:microsoft.com/office/officeart/2009/3/layout/FramedTextPicture"/>
    <dgm:cxn modelId="{88809D20-A4A1-4F98-82DA-77113E476030}" type="presParOf" srcId="{5C5F16B7-D114-42C4-88DD-195074E84D41}" destId="{CED28CCB-78AC-42B2-B535-3F3EE38BEF6F}" srcOrd="3" destOrd="0" presId="urn:microsoft.com/office/officeart/2009/3/layout/FramedTextPicture"/>
    <dgm:cxn modelId="{273C7B0D-FF8A-4C2B-8F59-862B0D83575E}" type="presParOf" srcId="{5C5F16B7-D114-42C4-88DD-195074E84D41}" destId="{5D718970-517D-465A-9310-CC438192E1F7}" srcOrd="4" destOrd="0" presId="urn:microsoft.com/office/officeart/2009/3/layout/FramedTextPicture"/>
    <dgm:cxn modelId="{B28B4FDB-3D04-4754-9F11-F501BD33094C}" type="presParOf" srcId="{5C5F16B7-D114-42C4-88DD-195074E84D41}" destId="{62482765-F8B6-4866-9D76-5ECF57B0C98F}" srcOrd="5" destOrd="0" presId="urn:microsoft.com/office/officeart/2009/3/layout/FramedTextPicture"/>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05E5A01-ADBD-4A02-806A-F825EF6F9436}" type="doc">
      <dgm:prSet loTypeId="urn:microsoft.com/office/officeart/2009/layout/CirclePictureHierarchy" loCatId="picture" qsTypeId="urn:microsoft.com/office/officeart/2005/8/quickstyle/simple1" qsCatId="simple" csTypeId="urn:microsoft.com/office/officeart/2005/8/colors/accent1_2" csCatId="accent1" phldr="1"/>
      <dgm:spPr/>
      <dgm:t>
        <a:bodyPr/>
        <a:lstStyle/>
        <a:p>
          <a:endParaRPr lang="en-US"/>
        </a:p>
      </dgm:t>
    </dgm:pt>
    <dgm:pt modelId="{B36D79A7-2897-426D-9998-BA9CA0914E45}">
      <dgm:prSet custT="1"/>
      <dgm:spPr/>
      <dgm:t>
        <a:bodyPr/>
        <a:lstStyle/>
        <a:p>
          <a:pPr algn="ctr"/>
          <a:r>
            <a:rPr lang="en-US" sz="1400" dirty="0"/>
            <a:t>By 2025, 50% of people with a smartphone but without a bank account will use a mobile-accessible cryptocurrency account.</a:t>
          </a:r>
        </a:p>
        <a:p>
          <a:pPr algn="r"/>
          <a:r>
            <a:rPr lang="en-US" sz="1800" dirty="0"/>
            <a:t>Gartner</a:t>
          </a:r>
        </a:p>
      </dgm:t>
    </dgm:pt>
    <dgm:pt modelId="{DB5BD6F8-9C8C-461A-A552-89732A5E0F3E}" type="parTrans" cxnId="{F7632601-CB5F-4A2D-ADC9-0A288FD66D17}">
      <dgm:prSet/>
      <dgm:spPr/>
      <dgm:t>
        <a:bodyPr/>
        <a:lstStyle/>
        <a:p>
          <a:endParaRPr lang="en-US"/>
        </a:p>
      </dgm:t>
    </dgm:pt>
    <dgm:pt modelId="{F82A5EE1-1EB6-4F40-AFBA-B5F57A30DF56}" type="sibTrans" cxnId="{F7632601-CB5F-4A2D-ADC9-0A288FD66D17}">
      <dgm:prSet/>
      <dgm:spPr/>
      <dgm:t>
        <a:bodyPr/>
        <a:lstStyle/>
        <a:p>
          <a:endParaRPr lang="en-US"/>
        </a:p>
      </dgm:t>
    </dgm:pt>
    <dgm:pt modelId="{4FDD248C-4B36-4FB6-90C7-CC382C4EE19C}" type="pres">
      <dgm:prSet presAssocID="{805E5A01-ADBD-4A02-806A-F825EF6F9436}" presName="hierChild1" presStyleCnt="0">
        <dgm:presLayoutVars>
          <dgm:chPref val="1"/>
          <dgm:dir/>
          <dgm:animOne val="branch"/>
          <dgm:animLvl val="lvl"/>
          <dgm:resizeHandles/>
        </dgm:presLayoutVars>
      </dgm:prSet>
      <dgm:spPr/>
      <dgm:t>
        <a:bodyPr/>
        <a:lstStyle/>
        <a:p>
          <a:endParaRPr lang="en-US"/>
        </a:p>
      </dgm:t>
    </dgm:pt>
    <dgm:pt modelId="{5BBC9A13-62B4-4D08-A97C-44E9F8C7ECC2}" type="pres">
      <dgm:prSet presAssocID="{B36D79A7-2897-426D-9998-BA9CA0914E45}" presName="hierRoot1" presStyleCnt="0"/>
      <dgm:spPr/>
    </dgm:pt>
    <dgm:pt modelId="{D8410D4A-1F35-4860-AE6B-319B2D8256F8}" type="pres">
      <dgm:prSet presAssocID="{B36D79A7-2897-426D-9998-BA9CA0914E45}" presName="composite" presStyleCnt="0"/>
      <dgm:spPr/>
    </dgm:pt>
    <dgm:pt modelId="{270B176C-AA3E-4B1D-B112-75CBAC6D74FD}" type="pres">
      <dgm:prSet presAssocID="{B36D79A7-2897-426D-9998-BA9CA0914E45}" presName="image" presStyleLbl="node0" presStyleIdx="0" presStyleCnt="1" custLinFactX="-75636" custLinFactNeighborX="-100000" custLinFactNeighborY="-40726"/>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pt>
    <dgm:pt modelId="{2AE6D19A-D289-4053-A76F-615DE6EE0F1E}" type="pres">
      <dgm:prSet presAssocID="{B36D79A7-2897-426D-9998-BA9CA0914E45}" presName="text" presStyleLbl="revTx" presStyleIdx="0" presStyleCnt="1" custLinFactNeighborX="-1290" custLinFactNeighborY="2826">
        <dgm:presLayoutVars>
          <dgm:chPref val="3"/>
        </dgm:presLayoutVars>
      </dgm:prSet>
      <dgm:spPr/>
      <dgm:t>
        <a:bodyPr/>
        <a:lstStyle/>
        <a:p>
          <a:endParaRPr lang="en-US"/>
        </a:p>
      </dgm:t>
    </dgm:pt>
    <dgm:pt modelId="{6191A153-B9F0-4918-A126-66C3E8DDEEAB}" type="pres">
      <dgm:prSet presAssocID="{B36D79A7-2897-426D-9998-BA9CA0914E45}" presName="hierChild2" presStyleCnt="0"/>
      <dgm:spPr/>
    </dgm:pt>
  </dgm:ptLst>
  <dgm:cxnLst>
    <dgm:cxn modelId="{F7632601-CB5F-4A2D-ADC9-0A288FD66D17}" srcId="{805E5A01-ADBD-4A02-806A-F825EF6F9436}" destId="{B36D79A7-2897-426D-9998-BA9CA0914E45}" srcOrd="0" destOrd="0" parTransId="{DB5BD6F8-9C8C-461A-A552-89732A5E0F3E}" sibTransId="{F82A5EE1-1EB6-4F40-AFBA-B5F57A30DF56}"/>
    <dgm:cxn modelId="{58D63F06-C18D-426B-BDD4-36A3C311CD8D}" type="presOf" srcId="{805E5A01-ADBD-4A02-806A-F825EF6F9436}" destId="{4FDD248C-4B36-4FB6-90C7-CC382C4EE19C}" srcOrd="0" destOrd="0" presId="urn:microsoft.com/office/officeart/2009/layout/CirclePictureHierarchy"/>
    <dgm:cxn modelId="{4BAB2865-F078-4A5A-A669-3BFEDD0008DB}" type="presOf" srcId="{B36D79A7-2897-426D-9998-BA9CA0914E45}" destId="{2AE6D19A-D289-4053-A76F-615DE6EE0F1E}" srcOrd="0" destOrd="0" presId="urn:microsoft.com/office/officeart/2009/layout/CirclePictureHierarchy"/>
    <dgm:cxn modelId="{0D2D53B7-1714-441C-A7FC-385ACF29635E}" type="presParOf" srcId="{4FDD248C-4B36-4FB6-90C7-CC382C4EE19C}" destId="{5BBC9A13-62B4-4D08-A97C-44E9F8C7ECC2}" srcOrd="0" destOrd="0" presId="urn:microsoft.com/office/officeart/2009/layout/CirclePictureHierarchy"/>
    <dgm:cxn modelId="{2315DE10-D89C-4DAA-A5D9-7C7C850E809D}" type="presParOf" srcId="{5BBC9A13-62B4-4D08-A97C-44E9F8C7ECC2}" destId="{D8410D4A-1F35-4860-AE6B-319B2D8256F8}" srcOrd="0" destOrd="0" presId="urn:microsoft.com/office/officeart/2009/layout/CirclePictureHierarchy"/>
    <dgm:cxn modelId="{4877743B-85E9-450B-AD75-8C9183262744}" type="presParOf" srcId="{D8410D4A-1F35-4860-AE6B-319B2D8256F8}" destId="{270B176C-AA3E-4B1D-B112-75CBAC6D74FD}" srcOrd="0" destOrd="0" presId="urn:microsoft.com/office/officeart/2009/layout/CirclePictureHierarchy"/>
    <dgm:cxn modelId="{DB31290F-4295-4AB4-93D7-2D3545ACC520}" type="presParOf" srcId="{D8410D4A-1F35-4860-AE6B-319B2D8256F8}" destId="{2AE6D19A-D289-4053-A76F-615DE6EE0F1E}" srcOrd="1" destOrd="0" presId="urn:microsoft.com/office/officeart/2009/layout/CirclePictureHierarchy"/>
    <dgm:cxn modelId="{5B841E62-A020-4535-AB69-CA2B7C90DCC0}" type="presParOf" srcId="{5BBC9A13-62B4-4D08-A97C-44E9F8C7ECC2}" destId="{6191A153-B9F0-4918-A126-66C3E8DDEEAB}" srcOrd="1" destOrd="0" presId="urn:microsoft.com/office/officeart/2009/layout/CirclePictureHierarchy"/>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7529382A-5F01-444A-8016-38FA300A4A3A}" type="doc">
      <dgm:prSet loTypeId="urn:microsoft.com/office/officeart/2005/8/layout/vList3" loCatId="picture" qsTypeId="urn:microsoft.com/office/officeart/2005/8/quickstyle/simple1" qsCatId="simple" csTypeId="urn:microsoft.com/office/officeart/2005/8/colors/accent1_2" csCatId="accent1" phldr="1"/>
      <dgm:spPr/>
    </dgm:pt>
    <dgm:pt modelId="{8255187F-E9F9-4A3C-AC61-C5481282A722}">
      <dgm:prSet phldrT="[Text]"/>
      <dgm:spPr/>
      <dgm:t>
        <a:bodyPr/>
        <a:lstStyle/>
        <a:p>
          <a:r>
            <a:rPr lang="en-US" b="1" i="0" dirty="0"/>
            <a:t>Market Cap. $2.62 Trillion</a:t>
          </a:r>
          <a:endParaRPr lang="en-US" dirty="0"/>
        </a:p>
      </dgm:t>
    </dgm:pt>
    <dgm:pt modelId="{E8A69EFB-F7D0-4B81-B016-972431AB3D1B}" type="parTrans" cxnId="{C9953409-0BC8-439F-9F83-9F25B6978CAF}">
      <dgm:prSet/>
      <dgm:spPr/>
      <dgm:t>
        <a:bodyPr/>
        <a:lstStyle/>
        <a:p>
          <a:endParaRPr lang="en-US"/>
        </a:p>
      </dgm:t>
    </dgm:pt>
    <dgm:pt modelId="{BEA5D9E9-980F-4E70-9907-5082D4D9E304}" type="sibTrans" cxnId="{C9953409-0BC8-439F-9F83-9F25B6978CAF}">
      <dgm:prSet/>
      <dgm:spPr/>
      <dgm:t>
        <a:bodyPr/>
        <a:lstStyle/>
        <a:p>
          <a:endParaRPr lang="en-US"/>
        </a:p>
      </dgm:t>
    </dgm:pt>
    <dgm:pt modelId="{19D090C8-2F36-4CF3-A129-E99326EA3538}">
      <dgm:prSet phldrT="[Text]"/>
      <dgm:spPr/>
      <dgm:t>
        <a:bodyPr/>
        <a:lstStyle/>
        <a:p>
          <a:r>
            <a:rPr lang="en-US" dirty="0"/>
            <a:t>300 Million Crypto Users Globally</a:t>
          </a:r>
        </a:p>
      </dgm:t>
    </dgm:pt>
    <dgm:pt modelId="{620450B4-0492-4E17-B9EA-826634034F4E}" type="parTrans" cxnId="{70125353-9549-474F-9B2E-56C9C7E1BAF2}">
      <dgm:prSet/>
      <dgm:spPr/>
      <dgm:t>
        <a:bodyPr/>
        <a:lstStyle/>
        <a:p>
          <a:endParaRPr lang="en-US"/>
        </a:p>
      </dgm:t>
    </dgm:pt>
    <dgm:pt modelId="{DCB0EEF1-F18B-4819-9D4F-1EA6654380EA}" type="sibTrans" cxnId="{70125353-9549-474F-9B2E-56C9C7E1BAF2}">
      <dgm:prSet/>
      <dgm:spPr/>
      <dgm:t>
        <a:bodyPr/>
        <a:lstStyle/>
        <a:p>
          <a:endParaRPr lang="en-US"/>
        </a:p>
      </dgm:t>
    </dgm:pt>
    <dgm:pt modelId="{3A2EE452-EB1B-458D-AC4C-B8086989EF28}" type="pres">
      <dgm:prSet presAssocID="{7529382A-5F01-444A-8016-38FA300A4A3A}" presName="linearFlow" presStyleCnt="0">
        <dgm:presLayoutVars>
          <dgm:dir/>
          <dgm:resizeHandles val="exact"/>
        </dgm:presLayoutVars>
      </dgm:prSet>
      <dgm:spPr/>
    </dgm:pt>
    <dgm:pt modelId="{0BD3DF0D-8FE1-4A95-8E43-964C5D81453A}" type="pres">
      <dgm:prSet presAssocID="{8255187F-E9F9-4A3C-AC61-C5481282A722}" presName="composite" presStyleCnt="0"/>
      <dgm:spPr/>
    </dgm:pt>
    <dgm:pt modelId="{C03DEFE9-FF26-47C2-8891-3510B6FF85DB}" type="pres">
      <dgm:prSet presAssocID="{8255187F-E9F9-4A3C-AC61-C5481282A722}" presName="imgShp"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dgm:spPr>
    </dgm:pt>
    <dgm:pt modelId="{9A9E0FF0-791D-4609-BA4B-EA6409D4E7C2}" type="pres">
      <dgm:prSet presAssocID="{8255187F-E9F9-4A3C-AC61-C5481282A722}" presName="txShp" presStyleLbl="node1" presStyleIdx="0" presStyleCnt="2" custLinFactNeighborX="879" custLinFactNeighborY="4473">
        <dgm:presLayoutVars>
          <dgm:bulletEnabled val="1"/>
        </dgm:presLayoutVars>
      </dgm:prSet>
      <dgm:spPr/>
      <dgm:t>
        <a:bodyPr/>
        <a:lstStyle/>
        <a:p>
          <a:endParaRPr lang="en-US"/>
        </a:p>
      </dgm:t>
    </dgm:pt>
    <dgm:pt modelId="{C0FD0BE4-661A-4AA1-ACDC-9AC7FB96931B}" type="pres">
      <dgm:prSet presAssocID="{BEA5D9E9-980F-4E70-9907-5082D4D9E304}" presName="spacing" presStyleCnt="0"/>
      <dgm:spPr/>
    </dgm:pt>
    <dgm:pt modelId="{B0E941F6-5BF4-4398-8197-30D331EA387C}" type="pres">
      <dgm:prSet presAssocID="{19D090C8-2F36-4CF3-A129-E99326EA3538}" presName="composite" presStyleCnt="0"/>
      <dgm:spPr/>
    </dgm:pt>
    <dgm:pt modelId="{51414B43-F3BB-418D-96B7-91A9F011878E}" type="pres">
      <dgm:prSet presAssocID="{19D090C8-2F36-4CF3-A129-E99326EA3538}" presName="imgShp"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1510C5F6-F7DA-4B01-866C-E9034EFF5E9C}" type="pres">
      <dgm:prSet presAssocID="{19D090C8-2F36-4CF3-A129-E99326EA3538}" presName="txShp" presStyleLbl="node1" presStyleIdx="1" presStyleCnt="2">
        <dgm:presLayoutVars>
          <dgm:bulletEnabled val="1"/>
        </dgm:presLayoutVars>
      </dgm:prSet>
      <dgm:spPr/>
      <dgm:t>
        <a:bodyPr/>
        <a:lstStyle/>
        <a:p>
          <a:endParaRPr lang="en-US"/>
        </a:p>
      </dgm:t>
    </dgm:pt>
  </dgm:ptLst>
  <dgm:cxnLst>
    <dgm:cxn modelId="{B58279D2-3C25-4DA2-ACF7-986C236CC185}" type="presOf" srcId="{7529382A-5F01-444A-8016-38FA300A4A3A}" destId="{3A2EE452-EB1B-458D-AC4C-B8086989EF28}" srcOrd="0" destOrd="0" presId="urn:microsoft.com/office/officeart/2005/8/layout/vList3"/>
    <dgm:cxn modelId="{C9953409-0BC8-439F-9F83-9F25B6978CAF}" srcId="{7529382A-5F01-444A-8016-38FA300A4A3A}" destId="{8255187F-E9F9-4A3C-AC61-C5481282A722}" srcOrd="0" destOrd="0" parTransId="{E8A69EFB-F7D0-4B81-B016-972431AB3D1B}" sibTransId="{BEA5D9E9-980F-4E70-9907-5082D4D9E304}"/>
    <dgm:cxn modelId="{70125353-9549-474F-9B2E-56C9C7E1BAF2}" srcId="{7529382A-5F01-444A-8016-38FA300A4A3A}" destId="{19D090C8-2F36-4CF3-A129-E99326EA3538}" srcOrd="1" destOrd="0" parTransId="{620450B4-0492-4E17-B9EA-826634034F4E}" sibTransId="{DCB0EEF1-F18B-4819-9D4F-1EA6654380EA}"/>
    <dgm:cxn modelId="{475D9561-30AC-4926-AA04-22E44DFBBA68}" type="presOf" srcId="{19D090C8-2F36-4CF3-A129-E99326EA3538}" destId="{1510C5F6-F7DA-4B01-866C-E9034EFF5E9C}" srcOrd="0" destOrd="0" presId="urn:microsoft.com/office/officeart/2005/8/layout/vList3"/>
    <dgm:cxn modelId="{4151CF54-4417-4A6D-B413-A99760ECF7B8}" type="presOf" srcId="{8255187F-E9F9-4A3C-AC61-C5481282A722}" destId="{9A9E0FF0-791D-4609-BA4B-EA6409D4E7C2}" srcOrd="0" destOrd="0" presId="urn:microsoft.com/office/officeart/2005/8/layout/vList3"/>
    <dgm:cxn modelId="{B5A0EFF8-B234-40B6-AF4C-43C53CF44906}" type="presParOf" srcId="{3A2EE452-EB1B-458D-AC4C-B8086989EF28}" destId="{0BD3DF0D-8FE1-4A95-8E43-964C5D81453A}" srcOrd="0" destOrd="0" presId="urn:microsoft.com/office/officeart/2005/8/layout/vList3"/>
    <dgm:cxn modelId="{D7DF1D11-10AC-4892-85B7-E984D48A7AC3}" type="presParOf" srcId="{0BD3DF0D-8FE1-4A95-8E43-964C5D81453A}" destId="{C03DEFE9-FF26-47C2-8891-3510B6FF85DB}" srcOrd="0" destOrd="0" presId="urn:microsoft.com/office/officeart/2005/8/layout/vList3"/>
    <dgm:cxn modelId="{98460EEA-0030-4A6B-895F-3E79752654AA}" type="presParOf" srcId="{0BD3DF0D-8FE1-4A95-8E43-964C5D81453A}" destId="{9A9E0FF0-791D-4609-BA4B-EA6409D4E7C2}" srcOrd="1" destOrd="0" presId="urn:microsoft.com/office/officeart/2005/8/layout/vList3"/>
    <dgm:cxn modelId="{11A222B4-E18B-4812-8750-D8E7306D5267}" type="presParOf" srcId="{3A2EE452-EB1B-458D-AC4C-B8086989EF28}" destId="{C0FD0BE4-661A-4AA1-ACDC-9AC7FB96931B}" srcOrd="1" destOrd="0" presId="urn:microsoft.com/office/officeart/2005/8/layout/vList3"/>
    <dgm:cxn modelId="{FB5CECD4-F23B-4AD7-A0C7-674A1FDE6C87}" type="presParOf" srcId="{3A2EE452-EB1B-458D-AC4C-B8086989EF28}" destId="{B0E941F6-5BF4-4398-8197-30D331EA387C}" srcOrd="2" destOrd="0" presId="urn:microsoft.com/office/officeart/2005/8/layout/vList3"/>
    <dgm:cxn modelId="{5ED657BD-608C-4C81-B1EA-3F3949D5CC70}" type="presParOf" srcId="{B0E941F6-5BF4-4398-8197-30D331EA387C}" destId="{51414B43-F3BB-418D-96B7-91A9F011878E}" srcOrd="0" destOrd="0" presId="urn:microsoft.com/office/officeart/2005/8/layout/vList3"/>
    <dgm:cxn modelId="{4AE5F45F-4848-4C59-B4DC-37E766FE547C}" type="presParOf" srcId="{B0E941F6-5BF4-4398-8197-30D331EA387C}" destId="{1510C5F6-F7DA-4B01-866C-E9034EFF5E9C}" srcOrd="1" destOrd="0" presId="urn:microsoft.com/office/officeart/2005/8/layout/vList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14F1380-0372-4A6D-BB62-4090D809ED83}" type="doc">
      <dgm:prSet loTypeId="urn:microsoft.com/office/officeart/2005/8/layout/vList3" loCatId="picture" qsTypeId="urn:microsoft.com/office/officeart/2005/8/quickstyle/simple1" qsCatId="simple" csTypeId="urn:microsoft.com/office/officeart/2005/8/colors/accent1_2" csCatId="accent1" phldr="1"/>
      <dgm:spPr/>
    </dgm:pt>
    <dgm:pt modelId="{6B605622-740F-4160-944A-DA93305F27DE}">
      <dgm:prSet phldrT="[Text]"/>
      <dgm:spPr/>
      <dgm:t>
        <a:bodyPr/>
        <a:lstStyle/>
        <a:p>
          <a:r>
            <a:rPr lang="en-US" dirty="0"/>
            <a:t>Over 9 Million Cryptocurrency Owners in Pakistan</a:t>
          </a:r>
        </a:p>
      </dgm:t>
    </dgm:pt>
    <dgm:pt modelId="{E61F8263-FC40-4ABD-A5FE-22C1B8922F00}" type="parTrans" cxnId="{0B37B4B0-CA0A-4CD3-99E9-1EB5022FA703}">
      <dgm:prSet/>
      <dgm:spPr/>
      <dgm:t>
        <a:bodyPr/>
        <a:lstStyle/>
        <a:p>
          <a:endParaRPr lang="en-US"/>
        </a:p>
      </dgm:t>
    </dgm:pt>
    <dgm:pt modelId="{BB35C746-E471-47A2-9ECA-DCA9CCDE7D58}" type="sibTrans" cxnId="{0B37B4B0-CA0A-4CD3-99E9-1EB5022FA703}">
      <dgm:prSet/>
      <dgm:spPr/>
      <dgm:t>
        <a:bodyPr/>
        <a:lstStyle/>
        <a:p>
          <a:endParaRPr lang="en-US"/>
        </a:p>
      </dgm:t>
    </dgm:pt>
    <dgm:pt modelId="{EF030DD9-FB47-4AE5-9F76-645109485C2C}" type="pres">
      <dgm:prSet presAssocID="{B14F1380-0372-4A6D-BB62-4090D809ED83}" presName="linearFlow" presStyleCnt="0">
        <dgm:presLayoutVars>
          <dgm:dir/>
          <dgm:resizeHandles val="exact"/>
        </dgm:presLayoutVars>
      </dgm:prSet>
      <dgm:spPr/>
    </dgm:pt>
    <dgm:pt modelId="{5B14AFDB-DF07-4ADA-966A-3666B91F9778}" type="pres">
      <dgm:prSet presAssocID="{6B605622-740F-4160-944A-DA93305F27DE}" presName="composite" presStyleCnt="0"/>
      <dgm:spPr/>
    </dgm:pt>
    <dgm:pt modelId="{483B0914-EE52-4AF0-8F59-01B1EBACEEEA}" type="pres">
      <dgm:prSet presAssocID="{6B605622-740F-4160-944A-DA93305F27DE}"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dgm:spPr>
    </dgm:pt>
    <dgm:pt modelId="{2A92E68A-AA1E-4D2F-9CE1-11A0C6013D74}" type="pres">
      <dgm:prSet presAssocID="{6B605622-740F-4160-944A-DA93305F27DE}" presName="txShp" presStyleLbl="node1" presStyleIdx="0" presStyleCnt="1">
        <dgm:presLayoutVars>
          <dgm:bulletEnabled val="1"/>
        </dgm:presLayoutVars>
      </dgm:prSet>
      <dgm:spPr/>
      <dgm:t>
        <a:bodyPr/>
        <a:lstStyle/>
        <a:p>
          <a:endParaRPr lang="en-US"/>
        </a:p>
      </dgm:t>
    </dgm:pt>
  </dgm:ptLst>
  <dgm:cxnLst>
    <dgm:cxn modelId="{941CEE24-2A23-463C-A9F2-BAF36960321B}" type="presOf" srcId="{6B605622-740F-4160-944A-DA93305F27DE}" destId="{2A92E68A-AA1E-4D2F-9CE1-11A0C6013D74}" srcOrd="0" destOrd="0" presId="urn:microsoft.com/office/officeart/2005/8/layout/vList3"/>
    <dgm:cxn modelId="{0B37B4B0-CA0A-4CD3-99E9-1EB5022FA703}" srcId="{B14F1380-0372-4A6D-BB62-4090D809ED83}" destId="{6B605622-740F-4160-944A-DA93305F27DE}" srcOrd="0" destOrd="0" parTransId="{E61F8263-FC40-4ABD-A5FE-22C1B8922F00}" sibTransId="{BB35C746-E471-47A2-9ECA-DCA9CCDE7D58}"/>
    <dgm:cxn modelId="{ECBFE0F9-BB79-4DB4-AF3B-BC39130F6BD1}" type="presOf" srcId="{B14F1380-0372-4A6D-BB62-4090D809ED83}" destId="{EF030DD9-FB47-4AE5-9F76-645109485C2C}" srcOrd="0" destOrd="0" presId="urn:microsoft.com/office/officeart/2005/8/layout/vList3"/>
    <dgm:cxn modelId="{C67E2A91-30BC-4503-AF6B-00E96AF3ECA5}" type="presParOf" srcId="{EF030DD9-FB47-4AE5-9F76-645109485C2C}" destId="{5B14AFDB-DF07-4ADA-966A-3666B91F9778}" srcOrd="0" destOrd="0" presId="urn:microsoft.com/office/officeart/2005/8/layout/vList3"/>
    <dgm:cxn modelId="{47936817-5ED4-44D8-8831-21294241D036}" type="presParOf" srcId="{5B14AFDB-DF07-4ADA-966A-3666B91F9778}" destId="{483B0914-EE52-4AF0-8F59-01B1EBACEEEA}" srcOrd="0" destOrd="0" presId="urn:microsoft.com/office/officeart/2005/8/layout/vList3"/>
    <dgm:cxn modelId="{C363F8D8-0B6E-4632-96CE-7102951F29D2}" type="presParOf" srcId="{5B14AFDB-DF07-4ADA-966A-3666B91F9778}" destId="{2A92E68A-AA1E-4D2F-9CE1-11A0C6013D74}" srcOrd="1" destOrd="0" presId="urn:microsoft.com/office/officeart/2005/8/layout/vLis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2ADAE8-01B4-496A-9225-1F90AC0D647F}" type="doc">
      <dgm:prSet loTypeId="urn:microsoft.com/office/officeart/2008/layout/CircularPictureCallout" loCatId="picture" qsTypeId="urn:microsoft.com/office/officeart/2005/8/quickstyle/simple1" qsCatId="simple" csTypeId="urn:microsoft.com/office/officeart/2005/8/colors/accent1_2" csCatId="accent1" phldr="1"/>
      <dgm:spPr/>
      <dgm:t>
        <a:bodyPr/>
        <a:lstStyle/>
        <a:p>
          <a:endParaRPr lang="en-US"/>
        </a:p>
      </dgm:t>
    </dgm:pt>
    <dgm:pt modelId="{67D3DA79-9217-405A-A7A4-40D6BAF73693}">
      <dgm:prSet/>
      <dgm:spPr/>
      <dgm:t>
        <a:bodyPr/>
        <a:lstStyle/>
        <a:p>
          <a:pPr rtl="0"/>
          <a:r>
            <a:rPr lang="en-US" dirty="0">
              <a:solidFill>
                <a:schemeClr val="tx1"/>
              </a:solidFill>
              <a:sym typeface="Arial"/>
            </a:rPr>
            <a:t>COMMITTED TO REDUCE INVESTORS RISK AND IMPROVE INVESTMENT RETURNS</a:t>
          </a:r>
          <a:endParaRPr lang="en-US" dirty="0">
            <a:solidFill>
              <a:schemeClr val="tx1"/>
            </a:solidFill>
          </a:endParaRPr>
        </a:p>
      </dgm:t>
    </dgm:pt>
    <dgm:pt modelId="{766979E1-8876-4B2E-89C7-6BF96EBB321B}" type="parTrans" cxnId="{3A1EF0EA-D030-4D6E-B172-7584F259108D}">
      <dgm:prSet/>
      <dgm:spPr/>
      <dgm:t>
        <a:bodyPr/>
        <a:lstStyle/>
        <a:p>
          <a:endParaRPr lang="en-US"/>
        </a:p>
      </dgm:t>
    </dgm:pt>
    <dgm:pt modelId="{4A54FFDE-F481-4414-9030-FD108A51F723}" type="sibTrans" cxnId="{3A1EF0EA-D030-4D6E-B172-7584F259108D}">
      <dgm:prSet/>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27900" b="27900"/>
          </a:stretch>
        </a:blipFill>
      </dgm:spPr>
      <dgm:t>
        <a:bodyPr/>
        <a:lstStyle/>
        <a:p>
          <a:endParaRPr lang="en-US"/>
        </a:p>
      </dgm:t>
    </dgm:pt>
    <dgm:pt modelId="{B054FAF1-9EE0-449F-8499-E02E7E0C52AF}">
      <dgm:prSet phldrT="[Text]"/>
      <dgm:spPr/>
      <dgm:t>
        <a:bodyPr/>
        <a:lstStyle/>
        <a:p>
          <a:r>
            <a:rPr lang="en-US" dirty="0"/>
            <a:t>Historical Data</a:t>
          </a:r>
        </a:p>
      </dgm:t>
    </dgm:pt>
    <dgm:pt modelId="{ADAB013A-6F51-4013-99E1-1659015F392F}" type="parTrans" cxnId="{2B9D6E0C-88D9-4281-AA56-56301CAEAA57}">
      <dgm:prSet/>
      <dgm:spPr/>
      <dgm:t>
        <a:bodyPr/>
        <a:lstStyle/>
        <a:p>
          <a:endParaRPr lang="en-US"/>
        </a:p>
      </dgm:t>
    </dgm:pt>
    <dgm:pt modelId="{AD1C6302-6638-464E-AE7B-8956BE8705A4}" type="sibTrans" cxnId="{2B9D6E0C-88D9-4281-AA56-56301CAEAA57}">
      <dgm:prSet/>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t="6063" b="6063"/>
          </a:stretch>
        </a:blipFill>
      </dgm:spPr>
      <dgm:t>
        <a:bodyPr/>
        <a:lstStyle/>
        <a:p>
          <a:endParaRPr lang="en-US"/>
        </a:p>
      </dgm:t>
    </dgm:pt>
    <dgm:pt modelId="{BF21EA1C-B212-4F05-AAF4-F33E5B4AD7D0}">
      <dgm:prSet phldrT="[Text]"/>
      <dgm:spPr/>
      <dgm:t>
        <a:bodyPr/>
        <a:lstStyle/>
        <a:p>
          <a:r>
            <a:rPr lang="en-US" dirty="0"/>
            <a:t>News Feed</a:t>
          </a:r>
        </a:p>
      </dgm:t>
    </dgm:pt>
    <dgm:pt modelId="{72AAD319-882D-4F10-A948-A97184A5F005}" type="parTrans" cxnId="{CE399BEF-3534-4A1F-8551-82F39F3B4371}">
      <dgm:prSet/>
      <dgm:spPr/>
      <dgm:t>
        <a:bodyPr/>
        <a:lstStyle/>
        <a:p>
          <a:endParaRPr lang="en-US"/>
        </a:p>
      </dgm:t>
    </dgm:pt>
    <dgm:pt modelId="{3865E20D-3F02-4827-A3EA-30F90D7FF6A3}" type="sibTrans" cxnId="{CE399BEF-3534-4A1F-8551-82F39F3B4371}">
      <dgm:prSet/>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23750" b="23750"/>
          </a:stretch>
        </a:blipFill>
      </dgm:spPr>
      <dgm:t>
        <a:bodyPr/>
        <a:lstStyle/>
        <a:p>
          <a:endParaRPr lang="en-US"/>
        </a:p>
      </dgm:t>
    </dgm:pt>
    <dgm:pt modelId="{489C11BB-D09A-4721-82DB-12F743EA191E}">
      <dgm:prSet phldrT="[Text]"/>
      <dgm:spPr/>
      <dgm:t>
        <a:bodyPr/>
        <a:lstStyle/>
        <a:p>
          <a:r>
            <a:rPr lang="en-US" dirty="0"/>
            <a:t>Investment Return</a:t>
          </a:r>
        </a:p>
      </dgm:t>
    </dgm:pt>
    <dgm:pt modelId="{C58D4BAF-8683-4B16-821E-ADACED0289B0}" type="sibTrans" cxnId="{597D1168-262F-4ADD-9E2E-543176F4E1DA}">
      <dgm:prSet/>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t="14185" b="14185"/>
          </a:stretch>
        </a:blipFill>
      </dgm:spPr>
      <dgm:t>
        <a:bodyPr/>
        <a:lstStyle/>
        <a:p>
          <a:endParaRPr lang="en-US"/>
        </a:p>
      </dgm:t>
    </dgm:pt>
    <dgm:pt modelId="{5E927CAB-DCE2-4717-ADF8-2577A29B56FD}" type="parTrans" cxnId="{597D1168-262F-4ADD-9E2E-543176F4E1DA}">
      <dgm:prSet/>
      <dgm:spPr/>
      <dgm:t>
        <a:bodyPr/>
        <a:lstStyle/>
        <a:p>
          <a:endParaRPr lang="en-US"/>
        </a:p>
      </dgm:t>
    </dgm:pt>
    <dgm:pt modelId="{449DE611-EA38-4B8A-97F0-3E051893F8BD}" type="pres">
      <dgm:prSet presAssocID="{9C2ADAE8-01B4-496A-9225-1F90AC0D647F}" presName="Name0" presStyleCnt="0">
        <dgm:presLayoutVars>
          <dgm:chMax val="7"/>
          <dgm:chPref val="7"/>
          <dgm:dir/>
        </dgm:presLayoutVars>
      </dgm:prSet>
      <dgm:spPr/>
      <dgm:t>
        <a:bodyPr/>
        <a:lstStyle/>
        <a:p>
          <a:endParaRPr lang="en-US"/>
        </a:p>
      </dgm:t>
    </dgm:pt>
    <dgm:pt modelId="{3CAFABEA-6609-45BD-A270-905ECFCB5990}" type="pres">
      <dgm:prSet presAssocID="{9C2ADAE8-01B4-496A-9225-1F90AC0D647F}" presName="Name1" presStyleCnt="0"/>
      <dgm:spPr/>
    </dgm:pt>
    <dgm:pt modelId="{07892CAC-A635-45D4-B462-9581FC975F94}" type="pres">
      <dgm:prSet presAssocID="{4A54FFDE-F481-4414-9030-FD108A51F723}" presName="picture_1" presStyleCnt="0"/>
      <dgm:spPr/>
    </dgm:pt>
    <dgm:pt modelId="{4D3D4C16-7EE9-4A52-952E-EE089ED0776F}" type="pres">
      <dgm:prSet presAssocID="{4A54FFDE-F481-4414-9030-FD108A51F723}" presName="pictureRepeatNode" presStyleLbl="alignImgPlace1" presStyleIdx="0" presStyleCnt="4" custScaleX="79123" custScaleY="89864" custLinFactNeighborX="-2512" custLinFactNeighborY="-17534"/>
      <dgm:spPr/>
      <dgm:t>
        <a:bodyPr/>
        <a:lstStyle/>
        <a:p>
          <a:endParaRPr lang="en-US"/>
        </a:p>
      </dgm:t>
    </dgm:pt>
    <dgm:pt modelId="{5AA30F26-7CB5-42AA-B328-04447C7FBC51}" type="pres">
      <dgm:prSet presAssocID="{67D3DA79-9217-405A-A7A4-40D6BAF73693}" presName="text_1" presStyleLbl="node1" presStyleIdx="0" presStyleCnt="0" custLinFactNeighborX="-20466" custLinFactNeighborY="29457">
        <dgm:presLayoutVars>
          <dgm:bulletEnabled val="1"/>
        </dgm:presLayoutVars>
      </dgm:prSet>
      <dgm:spPr/>
      <dgm:t>
        <a:bodyPr/>
        <a:lstStyle/>
        <a:p>
          <a:endParaRPr lang="en-US"/>
        </a:p>
      </dgm:t>
    </dgm:pt>
    <dgm:pt modelId="{EDCF63BC-7677-49DA-AD17-5A1E43BD419B}" type="pres">
      <dgm:prSet presAssocID="{AD1C6302-6638-464E-AE7B-8956BE8705A4}" presName="picture_2" presStyleCnt="0"/>
      <dgm:spPr/>
    </dgm:pt>
    <dgm:pt modelId="{7636DAEC-E14B-493F-8C4E-36C8A892E13D}" type="pres">
      <dgm:prSet presAssocID="{AD1C6302-6638-464E-AE7B-8956BE8705A4}" presName="pictureRepeatNode" presStyleLbl="alignImgPlace1" presStyleIdx="1" presStyleCnt="4" custLinFactY="100000" custLinFactNeighborX="-52408" custLinFactNeighborY="187305"/>
      <dgm:spPr/>
      <dgm:t>
        <a:bodyPr/>
        <a:lstStyle/>
        <a:p>
          <a:endParaRPr lang="en-US"/>
        </a:p>
      </dgm:t>
    </dgm:pt>
    <dgm:pt modelId="{04F00378-D978-461F-BBBE-3D6E5A6441EF}" type="pres">
      <dgm:prSet presAssocID="{B054FAF1-9EE0-449F-8499-E02E7E0C52AF}" presName="line_2" presStyleLbl="parChTrans1D1" presStyleIdx="0" presStyleCnt="3" custFlipVert="1" custFlipHor="1" custSzY="173976" custScaleX="9471" custLinFactY="1500000" custLinFactNeighborX="-51119" custLinFactNeighborY="1574212"/>
      <dgm:spPr>
        <a:ln>
          <a:noFill/>
        </a:ln>
      </dgm:spPr>
    </dgm:pt>
    <dgm:pt modelId="{95338C86-B9E1-4EAE-B8E7-FB7B036FCB9A}" type="pres">
      <dgm:prSet presAssocID="{B054FAF1-9EE0-449F-8499-E02E7E0C52AF}" presName="textparent_2" presStyleLbl="node1" presStyleIdx="0" presStyleCnt="0"/>
      <dgm:spPr/>
    </dgm:pt>
    <dgm:pt modelId="{8FD09904-1C1A-463C-B537-6FAE2AE1B51D}" type="pres">
      <dgm:prSet presAssocID="{B054FAF1-9EE0-449F-8499-E02E7E0C52AF}" presName="text_2" presStyleLbl="revTx" presStyleIdx="0" presStyleCnt="3" custLinFactY="103007" custLinFactNeighborX="5228" custLinFactNeighborY="200000">
        <dgm:presLayoutVars>
          <dgm:bulletEnabled val="1"/>
        </dgm:presLayoutVars>
      </dgm:prSet>
      <dgm:spPr/>
      <dgm:t>
        <a:bodyPr/>
        <a:lstStyle/>
        <a:p>
          <a:endParaRPr lang="en-US"/>
        </a:p>
      </dgm:t>
    </dgm:pt>
    <dgm:pt modelId="{E6D8D9FC-E977-42D0-8095-9544EFBFE51D}" type="pres">
      <dgm:prSet presAssocID="{C58D4BAF-8683-4B16-821E-ADACED0289B0}" presName="picture_3" presStyleCnt="0"/>
      <dgm:spPr/>
    </dgm:pt>
    <dgm:pt modelId="{B1BD108F-646C-463B-94E0-401FD0C44864}" type="pres">
      <dgm:prSet presAssocID="{C58D4BAF-8683-4B16-821E-ADACED0289B0}" presName="pictureRepeatNode" presStyleLbl="alignImgPlace1" presStyleIdx="2" presStyleCnt="4" custScaleX="105200" custScaleY="90737" custLinFactNeighborX="-6839" custLinFactNeighborY="27815"/>
      <dgm:spPr/>
      <dgm:t>
        <a:bodyPr/>
        <a:lstStyle/>
        <a:p>
          <a:endParaRPr lang="en-US"/>
        </a:p>
      </dgm:t>
    </dgm:pt>
    <dgm:pt modelId="{D8A31CC7-CE21-4321-966E-10F5FCA8A43A}" type="pres">
      <dgm:prSet presAssocID="{489C11BB-D09A-4721-82DB-12F743EA191E}" presName="line_3" presStyleLbl="parChTrans1D1" presStyleIdx="1" presStyleCnt="3" custFlipVert="1" custSzY="276446" custScaleX="12529" custLinFactY="-474978" custLinFactNeighborX="-29880" custLinFactNeighborY="-500000"/>
      <dgm:spPr>
        <a:ln>
          <a:noFill/>
          <a:prstDash val="sysDash"/>
          <a:headEnd type="none"/>
        </a:ln>
      </dgm:spPr>
    </dgm:pt>
    <dgm:pt modelId="{E4A379B3-F67E-454F-B76F-E26BCA39CBD8}" type="pres">
      <dgm:prSet presAssocID="{489C11BB-D09A-4721-82DB-12F743EA191E}" presName="textparent_3" presStyleLbl="node1" presStyleIdx="0" presStyleCnt="0"/>
      <dgm:spPr/>
    </dgm:pt>
    <dgm:pt modelId="{A6BB8A8C-9ABE-48D8-9EE0-CBF5B4F02DC4}" type="pres">
      <dgm:prSet presAssocID="{489C11BB-D09A-4721-82DB-12F743EA191E}" presName="text_3" presStyleLbl="revTx" presStyleIdx="1" presStyleCnt="3" custLinFactY="-12602" custLinFactNeighborX="12210" custLinFactNeighborY="-100000">
        <dgm:presLayoutVars>
          <dgm:bulletEnabled val="1"/>
        </dgm:presLayoutVars>
      </dgm:prSet>
      <dgm:spPr/>
      <dgm:t>
        <a:bodyPr/>
        <a:lstStyle/>
        <a:p>
          <a:endParaRPr lang="en-US"/>
        </a:p>
      </dgm:t>
    </dgm:pt>
    <dgm:pt modelId="{1FBF2A1D-13BD-40E8-BC72-9A160DD9D354}" type="pres">
      <dgm:prSet presAssocID="{3865E20D-3F02-4827-A3EA-30F90D7FF6A3}" presName="picture_4" presStyleCnt="0"/>
      <dgm:spPr/>
    </dgm:pt>
    <dgm:pt modelId="{9B5F93CA-C739-4839-9E90-BCF05C9B38B3}" type="pres">
      <dgm:prSet presAssocID="{3865E20D-3F02-4827-A3EA-30F90D7FF6A3}" presName="pictureRepeatNode" presStyleLbl="alignImgPlace1" presStyleIdx="3" presStyleCnt="4" custScaleX="135802" custScaleY="110740" custLinFactY="-100000" custLinFactNeighborX="-49994" custLinFactNeighborY="-107731"/>
      <dgm:spPr/>
      <dgm:t>
        <a:bodyPr/>
        <a:lstStyle/>
        <a:p>
          <a:endParaRPr lang="en-US"/>
        </a:p>
      </dgm:t>
    </dgm:pt>
    <dgm:pt modelId="{E99DA394-8CF4-4182-9BBA-E058DABF647D}" type="pres">
      <dgm:prSet presAssocID="{BF21EA1C-B212-4F05-AAF4-F33E5B4AD7D0}" presName="line_4" presStyleLbl="parChTrans1D1" presStyleIdx="2" presStyleCnt="3" custFlipVert="1" custFlipHor="0" custSzY="45720" custScaleX="4689" custLinFactY="-2676232" custLinFactNeighborX="-52883" custLinFactNeighborY="-2700000"/>
      <dgm:spPr>
        <a:ln>
          <a:noFill/>
        </a:ln>
      </dgm:spPr>
    </dgm:pt>
    <dgm:pt modelId="{73DAAF08-C22E-4292-A4E7-822B2C7EB635}" type="pres">
      <dgm:prSet presAssocID="{BF21EA1C-B212-4F05-AAF4-F33E5B4AD7D0}" presName="textparent_4" presStyleLbl="node1" presStyleIdx="0" presStyleCnt="0"/>
      <dgm:spPr/>
    </dgm:pt>
    <dgm:pt modelId="{2F837559-3D81-4CB0-93A0-81F33A11F4BC}" type="pres">
      <dgm:prSet presAssocID="{BF21EA1C-B212-4F05-AAF4-F33E5B4AD7D0}" presName="text_4" presStyleLbl="revTx" presStyleIdx="2" presStyleCnt="3" custLinFactNeighborX="47767" custLinFactNeighborY="-96391">
        <dgm:presLayoutVars>
          <dgm:bulletEnabled val="1"/>
        </dgm:presLayoutVars>
      </dgm:prSet>
      <dgm:spPr/>
      <dgm:t>
        <a:bodyPr/>
        <a:lstStyle/>
        <a:p>
          <a:endParaRPr lang="en-US"/>
        </a:p>
      </dgm:t>
    </dgm:pt>
  </dgm:ptLst>
  <dgm:cxnLst>
    <dgm:cxn modelId="{2B9D6E0C-88D9-4281-AA56-56301CAEAA57}" srcId="{9C2ADAE8-01B4-496A-9225-1F90AC0D647F}" destId="{B054FAF1-9EE0-449F-8499-E02E7E0C52AF}" srcOrd="1" destOrd="0" parTransId="{ADAB013A-6F51-4013-99E1-1659015F392F}" sibTransId="{AD1C6302-6638-464E-AE7B-8956BE8705A4}"/>
    <dgm:cxn modelId="{DB2AE32C-EAA4-432B-9632-29E9214739A6}" type="presOf" srcId="{3865E20D-3F02-4827-A3EA-30F90D7FF6A3}" destId="{9B5F93CA-C739-4839-9E90-BCF05C9B38B3}" srcOrd="0" destOrd="0" presId="urn:microsoft.com/office/officeart/2008/layout/CircularPictureCallout"/>
    <dgm:cxn modelId="{A7CCBE96-BB13-4D60-8EA1-03320D610F14}" type="presOf" srcId="{9C2ADAE8-01B4-496A-9225-1F90AC0D647F}" destId="{449DE611-EA38-4B8A-97F0-3E051893F8BD}" srcOrd="0" destOrd="0" presId="urn:microsoft.com/office/officeart/2008/layout/CircularPictureCallout"/>
    <dgm:cxn modelId="{B901D0C6-3BDC-4597-B28B-C477259582B6}" type="presOf" srcId="{B054FAF1-9EE0-449F-8499-E02E7E0C52AF}" destId="{8FD09904-1C1A-463C-B537-6FAE2AE1B51D}" srcOrd="0" destOrd="0" presId="urn:microsoft.com/office/officeart/2008/layout/CircularPictureCallout"/>
    <dgm:cxn modelId="{18BCFE10-FC14-4BE7-A9EA-5FBC99363D72}" type="presOf" srcId="{C58D4BAF-8683-4B16-821E-ADACED0289B0}" destId="{B1BD108F-646C-463B-94E0-401FD0C44864}" srcOrd="0" destOrd="0" presId="urn:microsoft.com/office/officeart/2008/layout/CircularPictureCallout"/>
    <dgm:cxn modelId="{4C1BBA6E-8E00-4214-9DE9-737BAD7A3FD1}" type="presOf" srcId="{AD1C6302-6638-464E-AE7B-8956BE8705A4}" destId="{7636DAEC-E14B-493F-8C4E-36C8A892E13D}" srcOrd="0" destOrd="0" presId="urn:microsoft.com/office/officeart/2008/layout/CircularPictureCallout"/>
    <dgm:cxn modelId="{34636E77-B3B6-4857-9DD7-9A46BFDBBE83}" type="presOf" srcId="{4A54FFDE-F481-4414-9030-FD108A51F723}" destId="{4D3D4C16-7EE9-4A52-952E-EE089ED0776F}" srcOrd="0" destOrd="0" presId="urn:microsoft.com/office/officeart/2008/layout/CircularPictureCallout"/>
    <dgm:cxn modelId="{7B341BF6-5637-484F-8C88-FA7FB2101C03}" type="presOf" srcId="{BF21EA1C-B212-4F05-AAF4-F33E5B4AD7D0}" destId="{2F837559-3D81-4CB0-93A0-81F33A11F4BC}" srcOrd="0" destOrd="0" presId="urn:microsoft.com/office/officeart/2008/layout/CircularPictureCallout"/>
    <dgm:cxn modelId="{3A1EF0EA-D030-4D6E-B172-7584F259108D}" srcId="{9C2ADAE8-01B4-496A-9225-1F90AC0D647F}" destId="{67D3DA79-9217-405A-A7A4-40D6BAF73693}" srcOrd="0" destOrd="0" parTransId="{766979E1-8876-4B2E-89C7-6BF96EBB321B}" sibTransId="{4A54FFDE-F481-4414-9030-FD108A51F723}"/>
    <dgm:cxn modelId="{BAD2B746-1CEC-40CB-A993-5412ECFE1B6D}" type="presOf" srcId="{489C11BB-D09A-4721-82DB-12F743EA191E}" destId="{A6BB8A8C-9ABE-48D8-9EE0-CBF5B4F02DC4}" srcOrd="0" destOrd="0" presId="urn:microsoft.com/office/officeart/2008/layout/CircularPictureCallout"/>
    <dgm:cxn modelId="{CE399BEF-3534-4A1F-8551-82F39F3B4371}" srcId="{9C2ADAE8-01B4-496A-9225-1F90AC0D647F}" destId="{BF21EA1C-B212-4F05-AAF4-F33E5B4AD7D0}" srcOrd="3" destOrd="0" parTransId="{72AAD319-882D-4F10-A948-A97184A5F005}" sibTransId="{3865E20D-3F02-4827-A3EA-30F90D7FF6A3}"/>
    <dgm:cxn modelId="{597D1168-262F-4ADD-9E2E-543176F4E1DA}" srcId="{9C2ADAE8-01B4-496A-9225-1F90AC0D647F}" destId="{489C11BB-D09A-4721-82DB-12F743EA191E}" srcOrd="2" destOrd="0" parTransId="{5E927CAB-DCE2-4717-ADF8-2577A29B56FD}" sibTransId="{C58D4BAF-8683-4B16-821E-ADACED0289B0}"/>
    <dgm:cxn modelId="{FDEB2B39-66B4-4165-9CB1-7E5B23A63ADF}" type="presOf" srcId="{67D3DA79-9217-405A-A7A4-40D6BAF73693}" destId="{5AA30F26-7CB5-42AA-B328-04447C7FBC51}" srcOrd="0" destOrd="0" presId="urn:microsoft.com/office/officeart/2008/layout/CircularPictureCallout"/>
    <dgm:cxn modelId="{9F004DFF-9353-45D2-99DF-28C5515E1641}" type="presParOf" srcId="{449DE611-EA38-4B8A-97F0-3E051893F8BD}" destId="{3CAFABEA-6609-45BD-A270-905ECFCB5990}" srcOrd="0" destOrd="0" presId="urn:microsoft.com/office/officeart/2008/layout/CircularPictureCallout"/>
    <dgm:cxn modelId="{CE4D391D-223B-442C-ABB1-6F48A6B36204}" type="presParOf" srcId="{3CAFABEA-6609-45BD-A270-905ECFCB5990}" destId="{07892CAC-A635-45D4-B462-9581FC975F94}" srcOrd="0" destOrd="0" presId="urn:microsoft.com/office/officeart/2008/layout/CircularPictureCallout"/>
    <dgm:cxn modelId="{DC0F22A6-B693-46F2-8A23-A3AC370D871D}" type="presParOf" srcId="{07892CAC-A635-45D4-B462-9581FC975F94}" destId="{4D3D4C16-7EE9-4A52-952E-EE089ED0776F}" srcOrd="0" destOrd="0" presId="urn:microsoft.com/office/officeart/2008/layout/CircularPictureCallout"/>
    <dgm:cxn modelId="{ABEB351C-4991-498A-9DE8-59013BBE9C6A}" type="presParOf" srcId="{3CAFABEA-6609-45BD-A270-905ECFCB5990}" destId="{5AA30F26-7CB5-42AA-B328-04447C7FBC51}" srcOrd="1" destOrd="0" presId="urn:microsoft.com/office/officeart/2008/layout/CircularPictureCallout"/>
    <dgm:cxn modelId="{F3F8A310-8A80-4665-9228-05A6F99FABB8}" type="presParOf" srcId="{3CAFABEA-6609-45BD-A270-905ECFCB5990}" destId="{EDCF63BC-7677-49DA-AD17-5A1E43BD419B}" srcOrd="2" destOrd="0" presId="urn:microsoft.com/office/officeart/2008/layout/CircularPictureCallout"/>
    <dgm:cxn modelId="{4F0A6614-5E98-4ED9-9355-4AACAC5CC015}" type="presParOf" srcId="{EDCF63BC-7677-49DA-AD17-5A1E43BD419B}" destId="{7636DAEC-E14B-493F-8C4E-36C8A892E13D}" srcOrd="0" destOrd="0" presId="urn:microsoft.com/office/officeart/2008/layout/CircularPictureCallout"/>
    <dgm:cxn modelId="{0888D205-6CAC-4891-A8D9-3B484632F378}" type="presParOf" srcId="{3CAFABEA-6609-45BD-A270-905ECFCB5990}" destId="{04F00378-D978-461F-BBBE-3D6E5A6441EF}" srcOrd="3" destOrd="0" presId="urn:microsoft.com/office/officeart/2008/layout/CircularPictureCallout"/>
    <dgm:cxn modelId="{CE30D5DF-A23A-4667-8A5D-067F332AFE86}" type="presParOf" srcId="{3CAFABEA-6609-45BD-A270-905ECFCB5990}" destId="{95338C86-B9E1-4EAE-B8E7-FB7B036FCB9A}" srcOrd="4" destOrd="0" presId="urn:microsoft.com/office/officeart/2008/layout/CircularPictureCallout"/>
    <dgm:cxn modelId="{B2A6E7B2-EF7E-44A3-B8D3-B62E811B0C48}" type="presParOf" srcId="{95338C86-B9E1-4EAE-B8E7-FB7B036FCB9A}" destId="{8FD09904-1C1A-463C-B537-6FAE2AE1B51D}" srcOrd="0" destOrd="0" presId="urn:microsoft.com/office/officeart/2008/layout/CircularPictureCallout"/>
    <dgm:cxn modelId="{873E9FAE-196F-4531-A23A-4A260AE3C1AD}" type="presParOf" srcId="{3CAFABEA-6609-45BD-A270-905ECFCB5990}" destId="{E6D8D9FC-E977-42D0-8095-9544EFBFE51D}" srcOrd="5" destOrd="0" presId="urn:microsoft.com/office/officeart/2008/layout/CircularPictureCallout"/>
    <dgm:cxn modelId="{87678329-53E3-4A6E-A425-D3B6D90122CB}" type="presParOf" srcId="{E6D8D9FC-E977-42D0-8095-9544EFBFE51D}" destId="{B1BD108F-646C-463B-94E0-401FD0C44864}" srcOrd="0" destOrd="0" presId="urn:microsoft.com/office/officeart/2008/layout/CircularPictureCallout"/>
    <dgm:cxn modelId="{25EC14C5-B0B6-40A5-9A53-EADEF07D6704}" type="presParOf" srcId="{3CAFABEA-6609-45BD-A270-905ECFCB5990}" destId="{D8A31CC7-CE21-4321-966E-10F5FCA8A43A}" srcOrd="6" destOrd="0" presId="urn:microsoft.com/office/officeart/2008/layout/CircularPictureCallout"/>
    <dgm:cxn modelId="{91244520-7E49-47E3-995E-C440108C4CB7}" type="presParOf" srcId="{3CAFABEA-6609-45BD-A270-905ECFCB5990}" destId="{E4A379B3-F67E-454F-B76F-E26BCA39CBD8}" srcOrd="7" destOrd="0" presId="urn:microsoft.com/office/officeart/2008/layout/CircularPictureCallout"/>
    <dgm:cxn modelId="{52BFF6D7-9DEA-49E1-9A97-0AD3D908AB59}" type="presParOf" srcId="{E4A379B3-F67E-454F-B76F-E26BCA39CBD8}" destId="{A6BB8A8C-9ABE-48D8-9EE0-CBF5B4F02DC4}" srcOrd="0" destOrd="0" presId="urn:microsoft.com/office/officeart/2008/layout/CircularPictureCallout"/>
    <dgm:cxn modelId="{B6D245D7-7121-4998-AC53-41A42C90FD8A}" type="presParOf" srcId="{3CAFABEA-6609-45BD-A270-905ECFCB5990}" destId="{1FBF2A1D-13BD-40E8-BC72-9A160DD9D354}" srcOrd="8" destOrd="0" presId="urn:microsoft.com/office/officeart/2008/layout/CircularPictureCallout"/>
    <dgm:cxn modelId="{BCBBBCEF-D847-4E59-84B3-12C853609699}" type="presParOf" srcId="{1FBF2A1D-13BD-40E8-BC72-9A160DD9D354}" destId="{9B5F93CA-C739-4839-9E90-BCF05C9B38B3}" srcOrd="0" destOrd="0" presId="urn:microsoft.com/office/officeart/2008/layout/CircularPictureCallout"/>
    <dgm:cxn modelId="{A09F16EB-FFA5-4703-9098-7EC8CDB5D96B}" type="presParOf" srcId="{3CAFABEA-6609-45BD-A270-905ECFCB5990}" destId="{E99DA394-8CF4-4182-9BBA-E058DABF647D}" srcOrd="9" destOrd="0" presId="urn:microsoft.com/office/officeart/2008/layout/CircularPictureCallout"/>
    <dgm:cxn modelId="{56A8E8E9-FFE7-4A8D-AAE0-368ED7A433F0}" type="presParOf" srcId="{3CAFABEA-6609-45BD-A270-905ECFCB5990}" destId="{73DAAF08-C22E-4292-A4E7-822B2C7EB635}" srcOrd="10" destOrd="0" presId="urn:microsoft.com/office/officeart/2008/layout/CircularPictureCallout"/>
    <dgm:cxn modelId="{31B2A4EA-F2A8-4AFE-97FA-A5D4F27C9ABE}" type="presParOf" srcId="{73DAAF08-C22E-4292-A4E7-822B2C7EB635}" destId="{2F837559-3D81-4CB0-93A0-81F33A11F4BC}" srcOrd="0" destOrd="0" presId="urn:microsoft.com/office/officeart/2008/layout/CircularPictureCallou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4AB0CE1B-5815-4732-B6E1-654EBE95485D}" type="doc">
      <dgm:prSet loTypeId="urn:microsoft.com/office/officeart/2008/layout/BendingPictureCaptionList" loCatId="picture" qsTypeId="urn:microsoft.com/office/officeart/2005/8/quickstyle/simple1" qsCatId="simple" csTypeId="urn:microsoft.com/office/officeart/2005/8/colors/accent0_1" csCatId="mainScheme" phldr="1"/>
      <dgm:spPr/>
      <dgm:t>
        <a:bodyPr/>
        <a:lstStyle/>
        <a:p>
          <a:endParaRPr lang="en-US"/>
        </a:p>
      </dgm:t>
    </dgm:pt>
    <dgm:pt modelId="{6B7FD890-E119-4D75-8A01-FB84F19C0CDB}">
      <dgm:prSet custT="1"/>
      <dgm:spPr/>
      <dgm:t>
        <a:bodyPr/>
        <a:lstStyle/>
        <a:p>
          <a:pPr rtl="0"/>
          <a:r>
            <a:rPr lang="en-US" sz="1800" b="1" dirty="0"/>
            <a:t>Volume Sales</a:t>
          </a:r>
        </a:p>
      </dgm:t>
    </dgm:pt>
    <dgm:pt modelId="{332AC2B5-1BDF-4662-83DF-19E19C5E1FFB}" type="parTrans" cxnId="{FC2A6745-D1F9-4481-9AD4-8A05C61E0A1B}">
      <dgm:prSet/>
      <dgm:spPr/>
      <dgm:t>
        <a:bodyPr/>
        <a:lstStyle/>
        <a:p>
          <a:endParaRPr lang="en-US"/>
        </a:p>
      </dgm:t>
    </dgm:pt>
    <dgm:pt modelId="{20FABEC5-813B-4B29-A9BC-402D65D9F8BF}" type="sibTrans" cxnId="{FC2A6745-D1F9-4481-9AD4-8A05C61E0A1B}">
      <dgm:prSet/>
      <dgm:spPr/>
      <dgm:t>
        <a:bodyPr/>
        <a:lstStyle/>
        <a:p>
          <a:endParaRPr lang="en-US"/>
        </a:p>
      </dgm:t>
    </dgm:pt>
    <dgm:pt modelId="{C9DBF457-A63C-485B-83EB-71F912AA6FC8}">
      <dgm:prSet phldrT="[Text]" custT="1"/>
      <dgm:spPr/>
      <dgm:t>
        <a:bodyPr/>
        <a:lstStyle/>
        <a:p>
          <a:pPr rtl="0"/>
          <a:endParaRPr lang="en-US" sz="1800" b="1" dirty="0"/>
        </a:p>
        <a:p>
          <a:pPr rtl="0"/>
          <a:r>
            <a:rPr lang="en-US" sz="1800" b="1" dirty="0"/>
            <a:t>Us $ 29 / Month</a:t>
          </a:r>
        </a:p>
        <a:p>
          <a:pPr rtl="0"/>
          <a:endParaRPr lang="en-US" sz="1800" b="1" dirty="0"/>
        </a:p>
        <a:p>
          <a:pPr rtl="0"/>
          <a:endParaRPr lang="en-US" sz="1800" dirty="0"/>
        </a:p>
      </dgm:t>
    </dgm:pt>
    <dgm:pt modelId="{50E36FF2-2C85-43A0-9D89-D67506BF2EEF}" type="sibTrans" cxnId="{48CCA8BF-F607-4E6A-9AAB-4A44BAE6C146}">
      <dgm:prSet/>
      <dgm:spPr/>
      <dgm:t>
        <a:bodyPr/>
        <a:lstStyle/>
        <a:p>
          <a:endParaRPr lang="en-US"/>
        </a:p>
      </dgm:t>
    </dgm:pt>
    <dgm:pt modelId="{49A186E6-F876-4988-A857-E7E1DF5509FC}" type="parTrans" cxnId="{48CCA8BF-F607-4E6A-9AAB-4A44BAE6C146}">
      <dgm:prSet/>
      <dgm:spPr/>
      <dgm:t>
        <a:bodyPr/>
        <a:lstStyle/>
        <a:p>
          <a:endParaRPr lang="en-US"/>
        </a:p>
      </dgm:t>
    </dgm:pt>
    <dgm:pt modelId="{8D5CFBB3-D13E-43B8-A608-A8B9EA5514C6}" type="pres">
      <dgm:prSet presAssocID="{4AB0CE1B-5815-4732-B6E1-654EBE95485D}" presName="Name0" presStyleCnt="0">
        <dgm:presLayoutVars>
          <dgm:dir/>
          <dgm:resizeHandles val="exact"/>
        </dgm:presLayoutVars>
      </dgm:prSet>
      <dgm:spPr/>
      <dgm:t>
        <a:bodyPr/>
        <a:lstStyle/>
        <a:p>
          <a:endParaRPr lang="en-US"/>
        </a:p>
      </dgm:t>
    </dgm:pt>
    <dgm:pt modelId="{1EAADD8D-9B14-4933-9A16-C6F953E3F9AD}" type="pres">
      <dgm:prSet presAssocID="{C9DBF457-A63C-485B-83EB-71F912AA6FC8}" presName="composite" presStyleCnt="0"/>
      <dgm:spPr/>
    </dgm:pt>
    <dgm:pt modelId="{B714B374-CFE4-4359-A51D-AB737BED2ED8}" type="pres">
      <dgm:prSet presAssocID="{C9DBF457-A63C-485B-83EB-71F912AA6FC8}" presName="rect1" presStyleLbl="bgImgPlace1" presStyleIdx="0" presStyleCnt="2"/>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3311" r="23311"/>
          </a:stretch>
        </a:blipFill>
      </dgm:spPr>
    </dgm:pt>
    <dgm:pt modelId="{FF15B911-69CC-422C-802F-2885F6F4F288}" type="pres">
      <dgm:prSet presAssocID="{C9DBF457-A63C-485B-83EB-71F912AA6FC8}" presName="wedgeRectCallout1" presStyleLbl="node1" presStyleIdx="0" presStyleCnt="2">
        <dgm:presLayoutVars>
          <dgm:bulletEnabled val="1"/>
        </dgm:presLayoutVars>
      </dgm:prSet>
      <dgm:spPr/>
      <dgm:t>
        <a:bodyPr/>
        <a:lstStyle/>
        <a:p>
          <a:endParaRPr lang="en-US"/>
        </a:p>
      </dgm:t>
    </dgm:pt>
    <dgm:pt modelId="{8D777675-CC45-4CAB-A299-8DAC3C657F83}" type="pres">
      <dgm:prSet presAssocID="{50E36FF2-2C85-43A0-9D89-D67506BF2EEF}" presName="sibTrans" presStyleCnt="0"/>
      <dgm:spPr/>
    </dgm:pt>
    <dgm:pt modelId="{B05B052B-6021-48B6-98E7-8A20D74CC4C3}" type="pres">
      <dgm:prSet presAssocID="{6B7FD890-E119-4D75-8A01-FB84F19C0CDB}" presName="composite" presStyleCnt="0"/>
      <dgm:spPr/>
    </dgm:pt>
    <dgm:pt modelId="{AEADB819-E8A0-4708-92C6-469DF4482D82}" type="pres">
      <dgm:prSet presAssocID="{6B7FD890-E119-4D75-8A01-FB84F19C0CDB}" presName="rect1" presStyleLbl="bgImgPlace1" presStyleIdx="1" presStyleCnt="2"/>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t="13980" b="13980"/>
          </a:stretch>
        </a:blipFill>
      </dgm:spPr>
    </dgm:pt>
    <dgm:pt modelId="{81B4A8BD-1C49-492E-B59F-F965E818F524}" type="pres">
      <dgm:prSet presAssocID="{6B7FD890-E119-4D75-8A01-FB84F19C0CDB}" presName="wedgeRectCallout1" presStyleLbl="node1" presStyleIdx="1" presStyleCnt="2">
        <dgm:presLayoutVars>
          <dgm:bulletEnabled val="1"/>
        </dgm:presLayoutVars>
      </dgm:prSet>
      <dgm:spPr/>
      <dgm:t>
        <a:bodyPr/>
        <a:lstStyle/>
        <a:p>
          <a:endParaRPr lang="en-US"/>
        </a:p>
      </dgm:t>
    </dgm:pt>
  </dgm:ptLst>
  <dgm:cxnLst>
    <dgm:cxn modelId="{B11D092F-D8A0-4D2B-A73D-D5C2027E2A33}" type="presOf" srcId="{6B7FD890-E119-4D75-8A01-FB84F19C0CDB}" destId="{81B4A8BD-1C49-492E-B59F-F965E818F524}" srcOrd="0" destOrd="0" presId="urn:microsoft.com/office/officeart/2008/layout/BendingPictureCaptionList"/>
    <dgm:cxn modelId="{48CCA8BF-F607-4E6A-9AAB-4A44BAE6C146}" srcId="{4AB0CE1B-5815-4732-B6E1-654EBE95485D}" destId="{C9DBF457-A63C-485B-83EB-71F912AA6FC8}" srcOrd="0" destOrd="0" parTransId="{49A186E6-F876-4988-A857-E7E1DF5509FC}" sibTransId="{50E36FF2-2C85-43A0-9D89-D67506BF2EEF}"/>
    <dgm:cxn modelId="{4E200B3C-565F-467B-B60F-08704F6EA493}" type="presOf" srcId="{4AB0CE1B-5815-4732-B6E1-654EBE95485D}" destId="{8D5CFBB3-D13E-43B8-A608-A8B9EA5514C6}" srcOrd="0" destOrd="0" presId="urn:microsoft.com/office/officeart/2008/layout/BendingPictureCaptionList"/>
    <dgm:cxn modelId="{FC2A6745-D1F9-4481-9AD4-8A05C61E0A1B}" srcId="{4AB0CE1B-5815-4732-B6E1-654EBE95485D}" destId="{6B7FD890-E119-4D75-8A01-FB84F19C0CDB}" srcOrd="1" destOrd="0" parTransId="{332AC2B5-1BDF-4662-83DF-19E19C5E1FFB}" sibTransId="{20FABEC5-813B-4B29-A9BC-402D65D9F8BF}"/>
    <dgm:cxn modelId="{7C7AFFB4-135D-45F7-B106-85D841EE5F08}" type="presOf" srcId="{C9DBF457-A63C-485B-83EB-71F912AA6FC8}" destId="{FF15B911-69CC-422C-802F-2885F6F4F288}" srcOrd="0" destOrd="0" presId="urn:microsoft.com/office/officeart/2008/layout/BendingPictureCaptionList"/>
    <dgm:cxn modelId="{A20E065A-517F-41C6-9933-3A2442A7659C}" type="presParOf" srcId="{8D5CFBB3-D13E-43B8-A608-A8B9EA5514C6}" destId="{1EAADD8D-9B14-4933-9A16-C6F953E3F9AD}" srcOrd="0" destOrd="0" presId="urn:microsoft.com/office/officeart/2008/layout/BendingPictureCaptionList"/>
    <dgm:cxn modelId="{13DC6AD4-A25B-4A7A-9554-46864F4995A8}" type="presParOf" srcId="{1EAADD8D-9B14-4933-9A16-C6F953E3F9AD}" destId="{B714B374-CFE4-4359-A51D-AB737BED2ED8}" srcOrd="0" destOrd="0" presId="urn:microsoft.com/office/officeart/2008/layout/BendingPictureCaptionList"/>
    <dgm:cxn modelId="{1FF1AF0D-76E9-44BF-A3FE-8995EBD86C18}" type="presParOf" srcId="{1EAADD8D-9B14-4933-9A16-C6F953E3F9AD}" destId="{FF15B911-69CC-422C-802F-2885F6F4F288}" srcOrd="1" destOrd="0" presId="urn:microsoft.com/office/officeart/2008/layout/BendingPictureCaptionList"/>
    <dgm:cxn modelId="{557209A0-E913-45C6-8FCC-4AE377B967B3}" type="presParOf" srcId="{8D5CFBB3-D13E-43B8-A608-A8B9EA5514C6}" destId="{8D777675-CC45-4CAB-A299-8DAC3C657F83}" srcOrd="1" destOrd="0" presId="urn:microsoft.com/office/officeart/2008/layout/BendingPictureCaptionList"/>
    <dgm:cxn modelId="{81F7559A-837B-487E-BEB4-902FD6DA0082}" type="presParOf" srcId="{8D5CFBB3-D13E-43B8-A608-A8B9EA5514C6}" destId="{B05B052B-6021-48B6-98E7-8A20D74CC4C3}" srcOrd="2" destOrd="0" presId="urn:microsoft.com/office/officeart/2008/layout/BendingPictureCaptionList"/>
    <dgm:cxn modelId="{4DEAD47A-B563-4909-A40E-C600F31C175F}" type="presParOf" srcId="{B05B052B-6021-48B6-98E7-8A20D74CC4C3}" destId="{AEADB819-E8A0-4708-92C6-469DF4482D82}" srcOrd="0" destOrd="0" presId="urn:microsoft.com/office/officeart/2008/layout/BendingPictureCaptionList"/>
    <dgm:cxn modelId="{843A8A71-EB9E-48FE-B2CC-F3E126BC4E4A}" type="presParOf" srcId="{B05B052B-6021-48B6-98E7-8A20D74CC4C3}" destId="{81B4A8BD-1C49-492E-B59F-F965E818F524}" srcOrd="1" destOrd="0" presId="urn:microsoft.com/office/officeart/2008/layout/BendingPictureCaption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95790A4E-C4C9-42BB-BBDC-38B1CA4C0609}" type="doc">
      <dgm:prSet loTypeId="urn:microsoft.com/office/officeart/2005/8/layout/vList5" loCatId="list" qsTypeId="urn:microsoft.com/office/officeart/2005/8/quickstyle/simple1" qsCatId="simple" csTypeId="urn:microsoft.com/office/officeart/2005/8/colors/accent0_1" csCatId="mainScheme" phldr="1"/>
      <dgm:spPr/>
      <dgm:t>
        <a:bodyPr/>
        <a:lstStyle/>
        <a:p>
          <a:endParaRPr lang="en-US"/>
        </a:p>
      </dgm:t>
    </dgm:pt>
    <dgm:pt modelId="{2DEB4B4B-090F-4615-B48B-5BDDA3945FE5}">
      <dgm:prSet phldrT="[Text]"/>
      <dgm:spPr/>
      <dgm:t>
        <a:bodyPr/>
        <a:lstStyle/>
        <a:p>
          <a:r>
            <a:rPr lang="en-US" dirty="0"/>
            <a:t>Product </a:t>
          </a:r>
        </a:p>
        <a:p>
          <a:r>
            <a:rPr lang="en-US" dirty="0"/>
            <a:t>= </a:t>
          </a:r>
        </a:p>
        <a:p>
          <a:r>
            <a:rPr lang="en-US" dirty="0"/>
            <a:t>Market Fit</a:t>
          </a:r>
        </a:p>
      </dgm:t>
    </dgm:pt>
    <dgm:pt modelId="{3523356B-7578-4A88-BE79-ECAEF5E890EC}" type="parTrans" cxnId="{BF82397D-6EA9-49E3-8CA7-68CFB4112136}">
      <dgm:prSet/>
      <dgm:spPr/>
      <dgm:t>
        <a:bodyPr/>
        <a:lstStyle/>
        <a:p>
          <a:endParaRPr lang="en-US"/>
        </a:p>
      </dgm:t>
    </dgm:pt>
    <dgm:pt modelId="{79C2351F-7BEC-49BD-8668-7294BCBE5D02}" type="sibTrans" cxnId="{BF82397D-6EA9-49E3-8CA7-68CFB4112136}">
      <dgm:prSet/>
      <dgm:spPr/>
      <dgm:t>
        <a:bodyPr/>
        <a:lstStyle/>
        <a:p>
          <a:endParaRPr lang="en-US"/>
        </a:p>
      </dgm:t>
    </dgm:pt>
    <dgm:pt modelId="{8968A7F7-CF47-4D49-B1F1-4A21ACB17ED2}">
      <dgm:prSet phldrT="[Text]"/>
      <dgm:spPr/>
      <dgm:t>
        <a:bodyPr/>
        <a:lstStyle/>
        <a:p>
          <a:r>
            <a:rPr lang="en-US" dirty="0"/>
            <a:t>Small &amp; Medium Investors</a:t>
          </a:r>
        </a:p>
      </dgm:t>
    </dgm:pt>
    <dgm:pt modelId="{71DBC696-DA03-490F-829F-E8015E0379D6}" type="parTrans" cxnId="{329B9C0E-3297-4B90-AA66-CAC0017CB21F}">
      <dgm:prSet/>
      <dgm:spPr/>
      <dgm:t>
        <a:bodyPr/>
        <a:lstStyle/>
        <a:p>
          <a:endParaRPr lang="en-US"/>
        </a:p>
      </dgm:t>
    </dgm:pt>
    <dgm:pt modelId="{FDC99CBD-7884-4BF7-8279-8F6B178F44B2}" type="sibTrans" cxnId="{329B9C0E-3297-4B90-AA66-CAC0017CB21F}">
      <dgm:prSet/>
      <dgm:spPr/>
      <dgm:t>
        <a:bodyPr/>
        <a:lstStyle/>
        <a:p>
          <a:endParaRPr lang="en-US"/>
        </a:p>
      </dgm:t>
    </dgm:pt>
    <dgm:pt modelId="{BB4C2141-3A14-4149-8074-07993EA8AF96}">
      <dgm:prSet phldrT="[Text]"/>
      <dgm:spPr/>
      <dgm:t>
        <a:bodyPr/>
        <a:lstStyle/>
        <a:p>
          <a:r>
            <a:rPr lang="en-US" dirty="0"/>
            <a:t>Investment enthusiastic</a:t>
          </a:r>
        </a:p>
      </dgm:t>
    </dgm:pt>
    <dgm:pt modelId="{1096C1EE-669E-4FE8-B46C-B13D340A1B89}" type="parTrans" cxnId="{53202DB1-79B6-4AEE-B767-B1B50D15412F}">
      <dgm:prSet/>
      <dgm:spPr/>
      <dgm:t>
        <a:bodyPr/>
        <a:lstStyle/>
        <a:p>
          <a:endParaRPr lang="en-US"/>
        </a:p>
      </dgm:t>
    </dgm:pt>
    <dgm:pt modelId="{830D76DF-E6E0-4DF9-82EA-FBC60294C99E}" type="sibTrans" cxnId="{53202DB1-79B6-4AEE-B767-B1B50D15412F}">
      <dgm:prSet/>
      <dgm:spPr/>
      <dgm:t>
        <a:bodyPr/>
        <a:lstStyle/>
        <a:p>
          <a:endParaRPr lang="en-US"/>
        </a:p>
      </dgm:t>
    </dgm:pt>
    <dgm:pt modelId="{FF29B2B3-DFF9-4608-8585-BF5A94692B56}">
      <dgm:prSet phldrT="[Text]"/>
      <dgm:spPr/>
      <dgm:t>
        <a:bodyPr/>
        <a:lstStyle/>
        <a:p>
          <a:r>
            <a:rPr lang="en-US" dirty="0"/>
            <a:t>Stock Traders</a:t>
          </a:r>
        </a:p>
      </dgm:t>
    </dgm:pt>
    <dgm:pt modelId="{B0E1FA7C-AFAC-49DC-BAED-6E53F7EAB779}" type="parTrans" cxnId="{40539192-BBDD-4A45-B978-0C2FB7BB2BCF}">
      <dgm:prSet/>
      <dgm:spPr/>
      <dgm:t>
        <a:bodyPr/>
        <a:lstStyle/>
        <a:p>
          <a:endParaRPr lang="en-US"/>
        </a:p>
      </dgm:t>
    </dgm:pt>
    <dgm:pt modelId="{2F73CEAA-DBDC-498A-A462-F55441018159}" type="sibTrans" cxnId="{40539192-BBDD-4A45-B978-0C2FB7BB2BCF}">
      <dgm:prSet/>
      <dgm:spPr/>
      <dgm:t>
        <a:bodyPr/>
        <a:lstStyle/>
        <a:p>
          <a:endParaRPr lang="en-US"/>
        </a:p>
      </dgm:t>
    </dgm:pt>
    <dgm:pt modelId="{92B07987-0582-4002-BCE9-496345D1D11F}">
      <dgm:prSet phldrT="[Text]"/>
      <dgm:spPr/>
      <dgm:t>
        <a:bodyPr/>
        <a:lstStyle/>
        <a:p>
          <a:r>
            <a:rPr lang="en-US" dirty="0"/>
            <a:t>Where to Find</a:t>
          </a:r>
        </a:p>
      </dgm:t>
    </dgm:pt>
    <dgm:pt modelId="{FFDF38FB-19DE-43FF-A887-EB8425E00C00}" type="parTrans" cxnId="{0A93C4C0-87FE-4FD4-A5F6-E8C7617C9C66}">
      <dgm:prSet/>
      <dgm:spPr/>
      <dgm:t>
        <a:bodyPr/>
        <a:lstStyle/>
        <a:p>
          <a:endParaRPr lang="en-US"/>
        </a:p>
      </dgm:t>
    </dgm:pt>
    <dgm:pt modelId="{763878E7-0CE7-4E7A-AC07-61C4A0C5A9B6}" type="sibTrans" cxnId="{0A93C4C0-87FE-4FD4-A5F6-E8C7617C9C66}">
      <dgm:prSet/>
      <dgm:spPr/>
      <dgm:t>
        <a:bodyPr/>
        <a:lstStyle/>
        <a:p>
          <a:endParaRPr lang="en-US"/>
        </a:p>
      </dgm:t>
    </dgm:pt>
    <dgm:pt modelId="{151115C8-F441-43CD-B776-446B4E36E471}">
      <dgm:prSet phldrT="[Text]"/>
      <dgm:spPr/>
      <dgm:t>
        <a:bodyPr/>
        <a:lstStyle/>
        <a:p>
          <a:r>
            <a:rPr lang="en-US" dirty="0"/>
            <a:t>Stock Exchange traders</a:t>
          </a:r>
        </a:p>
      </dgm:t>
    </dgm:pt>
    <dgm:pt modelId="{12D95110-3710-4A05-B76E-8791B08ADB13}" type="parTrans" cxnId="{EF6F50C4-25D6-45EB-811E-12384E85E7CD}">
      <dgm:prSet/>
      <dgm:spPr/>
      <dgm:t>
        <a:bodyPr/>
        <a:lstStyle/>
        <a:p>
          <a:endParaRPr lang="en-US"/>
        </a:p>
      </dgm:t>
    </dgm:pt>
    <dgm:pt modelId="{18088613-552E-4C0B-9A38-995343D211A1}" type="sibTrans" cxnId="{EF6F50C4-25D6-45EB-811E-12384E85E7CD}">
      <dgm:prSet/>
      <dgm:spPr/>
      <dgm:t>
        <a:bodyPr/>
        <a:lstStyle/>
        <a:p>
          <a:endParaRPr lang="en-US"/>
        </a:p>
      </dgm:t>
    </dgm:pt>
    <dgm:pt modelId="{AD1A2222-1BB3-46A5-85A9-0537548E9EAB}">
      <dgm:prSet phldrT="[Text]"/>
      <dgm:spPr/>
      <dgm:t>
        <a:bodyPr/>
        <a:lstStyle/>
        <a:p>
          <a:r>
            <a:rPr lang="en-US" dirty="0"/>
            <a:t>Brokerage Houses</a:t>
          </a:r>
        </a:p>
      </dgm:t>
    </dgm:pt>
    <dgm:pt modelId="{24B1886A-313A-4259-A410-77ECB13237BF}" type="parTrans" cxnId="{8E733AB3-57B6-48D3-84A0-AA538D059711}">
      <dgm:prSet/>
      <dgm:spPr/>
      <dgm:t>
        <a:bodyPr/>
        <a:lstStyle/>
        <a:p>
          <a:endParaRPr lang="en-US"/>
        </a:p>
      </dgm:t>
    </dgm:pt>
    <dgm:pt modelId="{A2985578-58B7-412A-98F5-48C48CFEA7DE}" type="sibTrans" cxnId="{8E733AB3-57B6-48D3-84A0-AA538D059711}">
      <dgm:prSet/>
      <dgm:spPr/>
      <dgm:t>
        <a:bodyPr/>
        <a:lstStyle/>
        <a:p>
          <a:endParaRPr lang="en-US"/>
        </a:p>
      </dgm:t>
    </dgm:pt>
    <dgm:pt modelId="{0CC4522E-F82E-4F9B-A9C5-398C6151FDB5}">
      <dgm:prSet phldrT="[Text]"/>
      <dgm:spPr/>
      <dgm:t>
        <a:bodyPr/>
        <a:lstStyle/>
        <a:p>
          <a:r>
            <a:rPr lang="en-US" dirty="0"/>
            <a:t>Banks</a:t>
          </a:r>
        </a:p>
      </dgm:t>
    </dgm:pt>
    <dgm:pt modelId="{06FDE810-21CE-4468-B93F-E355F7FCB395}" type="parTrans" cxnId="{5ADED9E8-F1CF-4F51-8819-46E4FF6F6E7E}">
      <dgm:prSet/>
      <dgm:spPr/>
      <dgm:t>
        <a:bodyPr/>
        <a:lstStyle/>
        <a:p>
          <a:endParaRPr lang="en-US"/>
        </a:p>
      </dgm:t>
    </dgm:pt>
    <dgm:pt modelId="{FFE48A37-2616-4879-8CBA-A89D2C75C471}" type="sibTrans" cxnId="{5ADED9E8-F1CF-4F51-8819-46E4FF6F6E7E}">
      <dgm:prSet/>
      <dgm:spPr/>
      <dgm:t>
        <a:bodyPr/>
        <a:lstStyle/>
        <a:p>
          <a:endParaRPr lang="en-US"/>
        </a:p>
      </dgm:t>
    </dgm:pt>
    <dgm:pt modelId="{D33E3D56-8096-4EDF-9B91-8FFFC0B2460B}">
      <dgm:prSet phldrT="[Text]"/>
      <dgm:spPr/>
      <dgm:t>
        <a:bodyPr/>
        <a:lstStyle/>
        <a:p>
          <a:r>
            <a:rPr lang="en-US" dirty="0"/>
            <a:t>Social Media</a:t>
          </a:r>
        </a:p>
      </dgm:t>
    </dgm:pt>
    <dgm:pt modelId="{A0C86FFB-422A-40E8-B785-2A898DDA683D}" type="parTrans" cxnId="{9EEA1193-9765-486E-8928-2C024DB59A0D}">
      <dgm:prSet/>
      <dgm:spPr/>
      <dgm:t>
        <a:bodyPr/>
        <a:lstStyle/>
        <a:p>
          <a:endParaRPr lang="en-US"/>
        </a:p>
      </dgm:t>
    </dgm:pt>
    <dgm:pt modelId="{1CCAD608-CC2E-46B6-90AE-103E6B7EA248}" type="sibTrans" cxnId="{9EEA1193-9765-486E-8928-2C024DB59A0D}">
      <dgm:prSet/>
      <dgm:spPr/>
      <dgm:t>
        <a:bodyPr/>
        <a:lstStyle/>
        <a:p>
          <a:endParaRPr lang="en-US"/>
        </a:p>
      </dgm:t>
    </dgm:pt>
    <dgm:pt modelId="{E6B1408E-1735-4D40-AE5E-AE88AF46DED8}">
      <dgm:prSet phldrT="[Text]"/>
      <dgm:spPr/>
      <dgm:t>
        <a:bodyPr/>
        <a:lstStyle/>
        <a:p>
          <a:r>
            <a:rPr lang="en-US" dirty="0"/>
            <a:t>Product Value</a:t>
          </a:r>
        </a:p>
      </dgm:t>
    </dgm:pt>
    <dgm:pt modelId="{3EB1B97F-6B5F-4C99-92C1-AE4C15490D35}" type="parTrans" cxnId="{C0D85A16-A20E-460D-B0F5-B0B5A1A0825C}">
      <dgm:prSet/>
      <dgm:spPr/>
      <dgm:t>
        <a:bodyPr/>
        <a:lstStyle/>
        <a:p>
          <a:endParaRPr lang="en-US"/>
        </a:p>
      </dgm:t>
    </dgm:pt>
    <dgm:pt modelId="{CC1A6772-03F8-4BE0-969E-DE2EDC276A91}" type="sibTrans" cxnId="{C0D85A16-A20E-460D-B0F5-B0B5A1A0825C}">
      <dgm:prSet/>
      <dgm:spPr/>
      <dgm:t>
        <a:bodyPr/>
        <a:lstStyle/>
        <a:p>
          <a:endParaRPr lang="en-US"/>
        </a:p>
      </dgm:t>
    </dgm:pt>
    <dgm:pt modelId="{97BB667B-2AD3-4AEC-A17F-7B236AA3AAA4}">
      <dgm:prSet phldrT="[Text]"/>
      <dgm:spPr/>
      <dgm:t>
        <a:bodyPr/>
        <a:lstStyle/>
        <a:p>
          <a:r>
            <a:rPr lang="en-US" dirty="0"/>
            <a:t>Enhanced Profit</a:t>
          </a:r>
        </a:p>
      </dgm:t>
    </dgm:pt>
    <dgm:pt modelId="{79854312-59C6-426C-A08E-2DA9F2DABAE9}" type="parTrans" cxnId="{1554AE1F-EE9A-4487-990A-74A3E3D47EED}">
      <dgm:prSet/>
      <dgm:spPr/>
      <dgm:t>
        <a:bodyPr/>
        <a:lstStyle/>
        <a:p>
          <a:endParaRPr lang="en-US"/>
        </a:p>
      </dgm:t>
    </dgm:pt>
    <dgm:pt modelId="{680114A8-C467-4E40-AB9B-D819172592CF}" type="sibTrans" cxnId="{1554AE1F-EE9A-4487-990A-74A3E3D47EED}">
      <dgm:prSet/>
      <dgm:spPr/>
      <dgm:t>
        <a:bodyPr/>
        <a:lstStyle/>
        <a:p>
          <a:endParaRPr lang="en-US"/>
        </a:p>
      </dgm:t>
    </dgm:pt>
    <dgm:pt modelId="{98A5E062-D938-4291-8EDB-7D47E1F583E4}">
      <dgm:prSet phldrT="[Text]"/>
      <dgm:spPr/>
      <dgm:t>
        <a:bodyPr/>
        <a:lstStyle/>
        <a:p>
          <a:r>
            <a:rPr lang="en-US" dirty="0"/>
            <a:t>Minimized Risk</a:t>
          </a:r>
        </a:p>
      </dgm:t>
    </dgm:pt>
    <dgm:pt modelId="{FD89A719-0114-4E18-A3E1-9D4DCEA5F4B8}" type="parTrans" cxnId="{D443251F-66FD-47CC-9167-A9D18093E92D}">
      <dgm:prSet/>
      <dgm:spPr/>
      <dgm:t>
        <a:bodyPr/>
        <a:lstStyle/>
        <a:p>
          <a:endParaRPr lang="en-US"/>
        </a:p>
      </dgm:t>
    </dgm:pt>
    <dgm:pt modelId="{D53B0636-0359-418C-B6B4-E4CCB3CC5DC5}" type="sibTrans" cxnId="{D443251F-66FD-47CC-9167-A9D18093E92D}">
      <dgm:prSet/>
      <dgm:spPr/>
      <dgm:t>
        <a:bodyPr/>
        <a:lstStyle/>
        <a:p>
          <a:endParaRPr lang="en-US"/>
        </a:p>
      </dgm:t>
    </dgm:pt>
    <dgm:pt modelId="{0166A8C1-F5CC-4602-8DB4-6E9F47ADC705}">
      <dgm:prSet phldrT="[Text]"/>
      <dgm:spPr/>
      <dgm:t>
        <a:bodyPr/>
        <a:lstStyle/>
        <a:p>
          <a:r>
            <a:rPr lang="en-US" dirty="0"/>
            <a:t>Information availability for Decision Making</a:t>
          </a:r>
        </a:p>
      </dgm:t>
    </dgm:pt>
    <dgm:pt modelId="{E1795B49-AB93-4144-93F6-D0D8194C5C37}" type="parTrans" cxnId="{AC53357E-2563-4655-9C0B-D01DBDC49D13}">
      <dgm:prSet/>
      <dgm:spPr/>
      <dgm:t>
        <a:bodyPr/>
        <a:lstStyle/>
        <a:p>
          <a:endParaRPr lang="en-US"/>
        </a:p>
      </dgm:t>
    </dgm:pt>
    <dgm:pt modelId="{8285CB12-E8E6-4B6F-877E-46809AE1DDBC}" type="sibTrans" cxnId="{AC53357E-2563-4655-9C0B-D01DBDC49D13}">
      <dgm:prSet/>
      <dgm:spPr/>
      <dgm:t>
        <a:bodyPr/>
        <a:lstStyle/>
        <a:p>
          <a:endParaRPr lang="en-US"/>
        </a:p>
      </dgm:t>
    </dgm:pt>
    <dgm:pt modelId="{1EBFFA36-EC00-48E4-80A8-D982A61DFD1D}">
      <dgm:prSet phldrT="[Text]"/>
      <dgm:spPr/>
      <dgm:t>
        <a:bodyPr/>
        <a:lstStyle/>
        <a:p>
          <a:r>
            <a:rPr lang="en-US" dirty="0"/>
            <a:t>Channels</a:t>
          </a:r>
        </a:p>
      </dgm:t>
    </dgm:pt>
    <dgm:pt modelId="{6A5753A2-D387-4AAE-85F9-2055E7F65776}" type="parTrans" cxnId="{5D35F04D-400A-4945-BB36-26B81402E4B9}">
      <dgm:prSet/>
      <dgm:spPr/>
      <dgm:t>
        <a:bodyPr/>
        <a:lstStyle/>
        <a:p>
          <a:endParaRPr lang="en-US"/>
        </a:p>
      </dgm:t>
    </dgm:pt>
    <dgm:pt modelId="{4B812AA0-6E45-4ED9-8F9B-EF4C4397333A}" type="sibTrans" cxnId="{5D35F04D-400A-4945-BB36-26B81402E4B9}">
      <dgm:prSet/>
      <dgm:spPr/>
      <dgm:t>
        <a:bodyPr/>
        <a:lstStyle/>
        <a:p>
          <a:endParaRPr lang="en-US"/>
        </a:p>
      </dgm:t>
    </dgm:pt>
    <dgm:pt modelId="{EDD96454-FFB6-41F8-9F0F-601CC27F8056}">
      <dgm:prSet phldrT="[Text]"/>
      <dgm:spPr/>
      <dgm:t>
        <a:bodyPr/>
        <a:lstStyle/>
        <a:p>
          <a:r>
            <a:rPr lang="en-US" dirty="0"/>
            <a:t>Social Media – Facebook Groups</a:t>
          </a:r>
        </a:p>
      </dgm:t>
    </dgm:pt>
    <dgm:pt modelId="{6BC92123-F91C-497E-AADD-CE5FA7AFB8B0}" type="parTrans" cxnId="{904391CC-8280-4AD5-AC5B-949FF735C009}">
      <dgm:prSet/>
      <dgm:spPr/>
      <dgm:t>
        <a:bodyPr/>
        <a:lstStyle/>
        <a:p>
          <a:endParaRPr lang="en-US"/>
        </a:p>
      </dgm:t>
    </dgm:pt>
    <dgm:pt modelId="{53A6A00B-2EA6-4AD0-AE32-E9DAB4F6FCC5}" type="sibTrans" cxnId="{904391CC-8280-4AD5-AC5B-949FF735C009}">
      <dgm:prSet/>
      <dgm:spPr/>
      <dgm:t>
        <a:bodyPr/>
        <a:lstStyle/>
        <a:p>
          <a:endParaRPr lang="en-US"/>
        </a:p>
      </dgm:t>
    </dgm:pt>
    <dgm:pt modelId="{88892A3A-CF8A-45C5-9A21-F89287A42D3E}">
      <dgm:prSet phldrT="[Text]"/>
      <dgm:spPr/>
      <dgm:t>
        <a:bodyPr/>
        <a:lstStyle/>
        <a:p>
          <a:r>
            <a:rPr lang="en-US" dirty="0"/>
            <a:t>YouTube Video Channels</a:t>
          </a:r>
        </a:p>
      </dgm:t>
    </dgm:pt>
    <dgm:pt modelId="{2F165E2F-CBB2-43F0-8611-3FD88A03B2B5}" type="parTrans" cxnId="{2829E97F-91AB-4DE3-BC4E-8FF8DA83B6A8}">
      <dgm:prSet/>
      <dgm:spPr/>
      <dgm:t>
        <a:bodyPr/>
        <a:lstStyle/>
        <a:p>
          <a:endParaRPr lang="en-US"/>
        </a:p>
      </dgm:t>
    </dgm:pt>
    <dgm:pt modelId="{7D458305-E682-4E81-B502-E9AE2434E5B6}" type="sibTrans" cxnId="{2829E97F-91AB-4DE3-BC4E-8FF8DA83B6A8}">
      <dgm:prSet/>
      <dgm:spPr/>
      <dgm:t>
        <a:bodyPr/>
        <a:lstStyle/>
        <a:p>
          <a:endParaRPr lang="en-US"/>
        </a:p>
      </dgm:t>
    </dgm:pt>
    <dgm:pt modelId="{BC0C6921-8F68-457B-A18A-B7764A857B21}">
      <dgm:prSet phldrT="[Text]"/>
      <dgm:spPr/>
      <dgm:t>
        <a:bodyPr/>
        <a:lstStyle/>
        <a:p>
          <a:r>
            <a:rPr lang="en-US" dirty="0"/>
            <a:t>Free Training Videos</a:t>
          </a:r>
        </a:p>
      </dgm:t>
    </dgm:pt>
    <dgm:pt modelId="{661BAB36-72AD-4BF0-96C2-894E72773ED1}" type="parTrans" cxnId="{0CF27A03-023F-492E-B2D8-53352CE7E3CF}">
      <dgm:prSet/>
      <dgm:spPr/>
      <dgm:t>
        <a:bodyPr/>
        <a:lstStyle/>
        <a:p>
          <a:endParaRPr lang="en-US"/>
        </a:p>
      </dgm:t>
    </dgm:pt>
    <dgm:pt modelId="{822528F4-B156-467C-88AF-C2DEEE5DE035}" type="sibTrans" cxnId="{0CF27A03-023F-492E-B2D8-53352CE7E3CF}">
      <dgm:prSet/>
      <dgm:spPr/>
      <dgm:t>
        <a:bodyPr/>
        <a:lstStyle/>
        <a:p>
          <a:endParaRPr lang="en-US"/>
        </a:p>
      </dgm:t>
    </dgm:pt>
    <dgm:pt modelId="{36888265-3C14-4E4A-8280-D010F5B2E2A2}">
      <dgm:prSet phldrT="[Text]"/>
      <dgm:spPr/>
      <dgm:t>
        <a:bodyPr/>
        <a:lstStyle/>
        <a:p>
          <a:r>
            <a:rPr lang="en-US" dirty="0"/>
            <a:t>Direct Marketing</a:t>
          </a:r>
        </a:p>
      </dgm:t>
    </dgm:pt>
    <dgm:pt modelId="{B7301973-7F73-4F94-8125-F5C6163183BE}" type="parTrans" cxnId="{3D5C5261-3C23-4F38-9B7E-F30889940671}">
      <dgm:prSet/>
      <dgm:spPr/>
      <dgm:t>
        <a:bodyPr/>
        <a:lstStyle/>
        <a:p>
          <a:endParaRPr lang="en-US"/>
        </a:p>
      </dgm:t>
    </dgm:pt>
    <dgm:pt modelId="{891684B3-9532-442A-9DC3-52C24BCFFDA8}" type="sibTrans" cxnId="{3D5C5261-3C23-4F38-9B7E-F30889940671}">
      <dgm:prSet/>
      <dgm:spPr/>
      <dgm:t>
        <a:bodyPr/>
        <a:lstStyle/>
        <a:p>
          <a:endParaRPr lang="en-US"/>
        </a:p>
      </dgm:t>
    </dgm:pt>
    <dgm:pt modelId="{16E2B10D-D031-4148-B049-A14AB9D2846A}" type="pres">
      <dgm:prSet presAssocID="{95790A4E-C4C9-42BB-BBDC-38B1CA4C0609}" presName="Name0" presStyleCnt="0">
        <dgm:presLayoutVars>
          <dgm:dir/>
          <dgm:animLvl val="lvl"/>
          <dgm:resizeHandles val="exact"/>
        </dgm:presLayoutVars>
      </dgm:prSet>
      <dgm:spPr/>
      <dgm:t>
        <a:bodyPr/>
        <a:lstStyle/>
        <a:p>
          <a:endParaRPr lang="en-US"/>
        </a:p>
      </dgm:t>
    </dgm:pt>
    <dgm:pt modelId="{427C2E53-0531-463A-AC62-D02093D27773}" type="pres">
      <dgm:prSet presAssocID="{2DEB4B4B-090F-4615-B48B-5BDDA3945FE5}" presName="linNode" presStyleCnt="0"/>
      <dgm:spPr/>
    </dgm:pt>
    <dgm:pt modelId="{B8C3F33B-2EFE-4EFD-AD02-3BD7737DE1A4}" type="pres">
      <dgm:prSet presAssocID="{2DEB4B4B-090F-4615-B48B-5BDDA3945FE5}" presName="parentText" presStyleLbl="node1" presStyleIdx="0" presStyleCnt="4">
        <dgm:presLayoutVars>
          <dgm:chMax val="1"/>
          <dgm:bulletEnabled val="1"/>
        </dgm:presLayoutVars>
      </dgm:prSet>
      <dgm:spPr/>
      <dgm:t>
        <a:bodyPr/>
        <a:lstStyle/>
        <a:p>
          <a:endParaRPr lang="en-US"/>
        </a:p>
      </dgm:t>
    </dgm:pt>
    <dgm:pt modelId="{EFFE67A7-6AB2-4886-99EC-0F0350233EA7}" type="pres">
      <dgm:prSet presAssocID="{2DEB4B4B-090F-4615-B48B-5BDDA3945FE5}" presName="descendantText" presStyleLbl="alignAccFollowNode1" presStyleIdx="0" presStyleCnt="4">
        <dgm:presLayoutVars>
          <dgm:bulletEnabled val="1"/>
        </dgm:presLayoutVars>
      </dgm:prSet>
      <dgm:spPr/>
      <dgm:t>
        <a:bodyPr/>
        <a:lstStyle/>
        <a:p>
          <a:endParaRPr lang="en-US"/>
        </a:p>
      </dgm:t>
    </dgm:pt>
    <dgm:pt modelId="{7B0FB379-42E1-4FAB-9CC4-0F2A68D8DEAF}" type="pres">
      <dgm:prSet presAssocID="{79C2351F-7BEC-49BD-8668-7294BCBE5D02}" presName="sp" presStyleCnt="0"/>
      <dgm:spPr/>
    </dgm:pt>
    <dgm:pt modelId="{87A6DF8F-89A3-48D2-A6EC-FFCE7D0B4634}" type="pres">
      <dgm:prSet presAssocID="{92B07987-0582-4002-BCE9-496345D1D11F}" presName="linNode" presStyleCnt="0"/>
      <dgm:spPr/>
    </dgm:pt>
    <dgm:pt modelId="{548B5096-E3BB-46B4-B2F2-CC761153BA1F}" type="pres">
      <dgm:prSet presAssocID="{92B07987-0582-4002-BCE9-496345D1D11F}" presName="parentText" presStyleLbl="node1" presStyleIdx="1" presStyleCnt="4">
        <dgm:presLayoutVars>
          <dgm:chMax val="1"/>
          <dgm:bulletEnabled val="1"/>
        </dgm:presLayoutVars>
      </dgm:prSet>
      <dgm:spPr/>
      <dgm:t>
        <a:bodyPr/>
        <a:lstStyle/>
        <a:p>
          <a:endParaRPr lang="en-US"/>
        </a:p>
      </dgm:t>
    </dgm:pt>
    <dgm:pt modelId="{D75F7C68-A772-4C62-8CE2-A5396706E44D}" type="pres">
      <dgm:prSet presAssocID="{92B07987-0582-4002-BCE9-496345D1D11F}" presName="descendantText" presStyleLbl="alignAccFollowNode1" presStyleIdx="1" presStyleCnt="4">
        <dgm:presLayoutVars>
          <dgm:bulletEnabled val="1"/>
        </dgm:presLayoutVars>
      </dgm:prSet>
      <dgm:spPr/>
      <dgm:t>
        <a:bodyPr/>
        <a:lstStyle/>
        <a:p>
          <a:endParaRPr lang="en-US"/>
        </a:p>
      </dgm:t>
    </dgm:pt>
    <dgm:pt modelId="{F7AD363C-3E6E-4F37-9DA2-46484F3AE2AA}" type="pres">
      <dgm:prSet presAssocID="{763878E7-0CE7-4E7A-AC07-61C4A0C5A9B6}" presName="sp" presStyleCnt="0"/>
      <dgm:spPr/>
    </dgm:pt>
    <dgm:pt modelId="{54E7764F-0289-4E40-A983-C45B3F7D8C46}" type="pres">
      <dgm:prSet presAssocID="{E6B1408E-1735-4D40-AE5E-AE88AF46DED8}" presName="linNode" presStyleCnt="0"/>
      <dgm:spPr/>
    </dgm:pt>
    <dgm:pt modelId="{4FBF122B-F57F-43A2-8419-71AC8E95D910}" type="pres">
      <dgm:prSet presAssocID="{E6B1408E-1735-4D40-AE5E-AE88AF46DED8}" presName="parentText" presStyleLbl="node1" presStyleIdx="2" presStyleCnt="4">
        <dgm:presLayoutVars>
          <dgm:chMax val="1"/>
          <dgm:bulletEnabled val="1"/>
        </dgm:presLayoutVars>
      </dgm:prSet>
      <dgm:spPr/>
      <dgm:t>
        <a:bodyPr/>
        <a:lstStyle/>
        <a:p>
          <a:endParaRPr lang="en-US"/>
        </a:p>
      </dgm:t>
    </dgm:pt>
    <dgm:pt modelId="{D8F856FE-FEDE-4AA9-9441-57911B2A2FE0}" type="pres">
      <dgm:prSet presAssocID="{E6B1408E-1735-4D40-AE5E-AE88AF46DED8}" presName="descendantText" presStyleLbl="alignAccFollowNode1" presStyleIdx="2" presStyleCnt="4">
        <dgm:presLayoutVars>
          <dgm:bulletEnabled val="1"/>
        </dgm:presLayoutVars>
      </dgm:prSet>
      <dgm:spPr/>
      <dgm:t>
        <a:bodyPr/>
        <a:lstStyle/>
        <a:p>
          <a:endParaRPr lang="en-US"/>
        </a:p>
      </dgm:t>
    </dgm:pt>
    <dgm:pt modelId="{2AFCFCFE-F1C5-4200-BE03-38C2D632D098}" type="pres">
      <dgm:prSet presAssocID="{CC1A6772-03F8-4BE0-969E-DE2EDC276A91}" presName="sp" presStyleCnt="0"/>
      <dgm:spPr/>
    </dgm:pt>
    <dgm:pt modelId="{F00AB31E-D73A-4856-90C8-64641436922F}" type="pres">
      <dgm:prSet presAssocID="{1EBFFA36-EC00-48E4-80A8-D982A61DFD1D}" presName="linNode" presStyleCnt="0"/>
      <dgm:spPr/>
    </dgm:pt>
    <dgm:pt modelId="{7DDB0A5E-1288-4888-A82B-513C01646E9D}" type="pres">
      <dgm:prSet presAssocID="{1EBFFA36-EC00-48E4-80A8-D982A61DFD1D}" presName="parentText" presStyleLbl="node1" presStyleIdx="3" presStyleCnt="4">
        <dgm:presLayoutVars>
          <dgm:chMax val="1"/>
          <dgm:bulletEnabled val="1"/>
        </dgm:presLayoutVars>
      </dgm:prSet>
      <dgm:spPr/>
      <dgm:t>
        <a:bodyPr/>
        <a:lstStyle/>
        <a:p>
          <a:endParaRPr lang="en-US"/>
        </a:p>
      </dgm:t>
    </dgm:pt>
    <dgm:pt modelId="{D8549829-C483-493C-AD08-B4208F29857E}" type="pres">
      <dgm:prSet presAssocID="{1EBFFA36-EC00-48E4-80A8-D982A61DFD1D}" presName="descendantText" presStyleLbl="alignAccFollowNode1" presStyleIdx="3" presStyleCnt="4">
        <dgm:presLayoutVars>
          <dgm:bulletEnabled val="1"/>
        </dgm:presLayoutVars>
      </dgm:prSet>
      <dgm:spPr/>
      <dgm:t>
        <a:bodyPr/>
        <a:lstStyle/>
        <a:p>
          <a:endParaRPr lang="en-US"/>
        </a:p>
      </dgm:t>
    </dgm:pt>
  </dgm:ptLst>
  <dgm:cxnLst>
    <dgm:cxn modelId="{DF1071B1-EBCB-4648-AC03-0215CF1F7830}" type="presOf" srcId="{98A5E062-D938-4291-8EDB-7D47E1F583E4}" destId="{D8F856FE-FEDE-4AA9-9441-57911B2A2FE0}" srcOrd="0" destOrd="1" presId="urn:microsoft.com/office/officeart/2005/8/layout/vList5"/>
    <dgm:cxn modelId="{DEAB9781-D437-4B9A-99A2-E51A857424E6}" type="presOf" srcId="{95790A4E-C4C9-42BB-BBDC-38B1CA4C0609}" destId="{16E2B10D-D031-4148-B049-A14AB9D2846A}" srcOrd="0" destOrd="0" presId="urn:microsoft.com/office/officeart/2005/8/layout/vList5"/>
    <dgm:cxn modelId="{8CBD1696-F352-43A3-8615-9C5920402FCC}" type="presOf" srcId="{E6B1408E-1735-4D40-AE5E-AE88AF46DED8}" destId="{4FBF122B-F57F-43A2-8419-71AC8E95D910}" srcOrd="0" destOrd="0" presId="urn:microsoft.com/office/officeart/2005/8/layout/vList5"/>
    <dgm:cxn modelId="{E028DF6C-AF60-464E-A546-29D6CFD1EF7E}" type="presOf" srcId="{0166A8C1-F5CC-4602-8DB4-6E9F47ADC705}" destId="{D8F856FE-FEDE-4AA9-9441-57911B2A2FE0}" srcOrd="0" destOrd="2" presId="urn:microsoft.com/office/officeart/2005/8/layout/vList5"/>
    <dgm:cxn modelId="{0CF27A03-023F-492E-B2D8-53352CE7E3CF}" srcId="{1EBFFA36-EC00-48E4-80A8-D982A61DFD1D}" destId="{BC0C6921-8F68-457B-A18A-B7764A857B21}" srcOrd="2" destOrd="0" parTransId="{661BAB36-72AD-4BF0-96C2-894E72773ED1}" sibTransId="{822528F4-B156-467C-88AF-C2DEEE5DE035}"/>
    <dgm:cxn modelId="{904391CC-8280-4AD5-AC5B-949FF735C009}" srcId="{1EBFFA36-EC00-48E4-80A8-D982A61DFD1D}" destId="{EDD96454-FFB6-41F8-9F0F-601CC27F8056}" srcOrd="0" destOrd="0" parTransId="{6BC92123-F91C-497E-AADD-CE5FA7AFB8B0}" sibTransId="{53A6A00B-2EA6-4AD0-AE32-E9DAB4F6FCC5}"/>
    <dgm:cxn modelId="{329B9C0E-3297-4B90-AA66-CAC0017CB21F}" srcId="{2DEB4B4B-090F-4615-B48B-5BDDA3945FE5}" destId="{8968A7F7-CF47-4D49-B1F1-4A21ACB17ED2}" srcOrd="1" destOrd="0" parTransId="{71DBC696-DA03-490F-829F-E8015E0379D6}" sibTransId="{FDC99CBD-7884-4BF7-8279-8F6B178F44B2}"/>
    <dgm:cxn modelId="{AC53357E-2563-4655-9C0B-D01DBDC49D13}" srcId="{E6B1408E-1735-4D40-AE5E-AE88AF46DED8}" destId="{0166A8C1-F5CC-4602-8DB4-6E9F47ADC705}" srcOrd="2" destOrd="0" parTransId="{E1795B49-AB93-4144-93F6-D0D8194C5C37}" sibTransId="{8285CB12-E8E6-4B6F-877E-46809AE1DDBC}"/>
    <dgm:cxn modelId="{9EEA1193-9765-486E-8928-2C024DB59A0D}" srcId="{92B07987-0582-4002-BCE9-496345D1D11F}" destId="{D33E3D56-8096-4EDF-9B91-8FFFC0B2460B}" srcOrd="3" destOrd="0" parTransId="{A0C86FFB-422A-40E8-B785-2A898DDA683D}" sibTransId="{1CCAD608-CC2E-46B6-90AE-103E6B7EA248}"/>
    <dgm:cxn modelId="{BE2AABE8-91DA-438A-90B5-DA4534AD02EA}" type="presOf" srcId="{BC0C6921-8F68-457B-A18A-B7764A857B21}" destId="{D8549829-C483-493C-AD08-B4208F29857E}" srcOrd="0" destOrd="2" presId="urn:microsoft.com/office/officeart/2005/8/layout/vList5"/>
    <dgm:cxn modelId="{BE05AEB6-D611-412A-88D0-FE9F4251D836}" type="presOf" srcId="{92B07987-0582-4002-BCE9-496345D1D11F}" destId="{548B5096-E3BB-46B4-B2F2-CC761153BA1F}" srcOrd="0" destOrd="0" presId="urn:microsoft.com/office/officeart/2005/8/layout/vList5"/>
    <dgm:cxn modelId="{F810195B-2484-4FB4-9D9B-4180E08B2885}" type="presOf" srcId="{8968A7F7-CF47-4D49-B1F1-4A21ACB17ED2}" destId="{EFFE67A7-6AB2-4886-99EC-0F0350233EA7}" srcOrd="0" destOrd="1" presId="urn:microsoft.com/office/officeart/2005/8/layout/vList5"/>
    <dgm:cxn modelId="{C848A419-78D8-42A5-A602-C80029F53CD2}" type="presOf" srcId="{2DEB4B4B-090F-4615-B48B-5BDDA3945FE5}" destId="{B8C3F33B-2EFE-4EFD-AD02-3BD7737DE1A4}" srcOrd="0" destOrd="0" presId="urn:microsoft.com/office/officeart/2005/8/layout/vList5"/>
    <dgm:cxn modelId="{1554AE1F-EE9A-4487-990A-74A3E3D47EED}" srcId="{E6B1408E-1735-4D40-AE5E-AE88AF46DED8}" destId="{97BB667B-2AD3-4AEC-A17F-7B236AA3AAA4}" srcOrd="0" destOrd="0" parTransId="{79854312-59C6-426C-A08E-2DA9F2DABAE9}" sibTransId="{680114A8-C467-4E40-AB9B-D819172592CF}"/>
    <dgm:cxn modelId="{30BF8AE5-5725-4CD2-A4C2-4493423EDF45}" type="presOf" srcId="{1EBFFA36-EC00-48E4-80A8-D982A61DFD1D}" destId="{7DDB0A5E-1288-4888-A82B-513C01646E9D}" srcOrd="0" destOrd="0" presId="urn:microsoft.com/office/officeart/2005/8/layout/vList5"/>
    <dgm:cxn modelId="{5D35F04D-400A-4945-BB36-26B81402E4B9}" srcId="{95790A4E-C4C9-42BB-BBDC-38B1CA4C0609}" destId="{1EBFFA36-EC00-48E4-80A8-D982A61DFD1D}" srcOrd="3" destOrd="0" parTransId="{6A5753A2-D387-4AAE-85F9-2055E7F65776}" sibTransId="{4B812AA0-6E45-4ED9-8F9B-EF4C4397333A}"/>
    <dgm:cxn modelId="{824F7116-A0EE-48EA-9BC2-6028EB9A309B}" type="presOf" srcId="{BB4C2141-3A14-4149-8074-07993EA8AF96}" destId="{EFFE67A7-6AB2-4886-99EC-0F0350233EA7}" srcOrd="0" destOrd="2" presId="urn:microsoft.com/office/officeart/2005/8/layout/vList5"/>
    <dgm:cxn modelId="{707C079E-67EB-4D8C-9BDB-8D741416A2E0}" type="presOf" srcId="{AD1A2222-1BB3-46A5-85A9-0537548E9EAB}" destId="{D75F7C68-A772-4C62-8CE2-A5396706E44D}" srcOrd="0" destOrd="1" presId="urn:microsoft.com/office/officeart/2005/8/layout/vList5"/>
    <dgm:cxn modelId="{BF82397D-6EA9-49E3-8CA7-68CFB4112136}" srcId="{95790A4E-C4C9-42BB-BBDC-38B1CA4C0609}" destId="{2DEB4B4B-090F-4615-B48B-5BDDA3945FE5}" srcOrd="0" destOrd="0" parTransId="{3523356B-7578-4A88-BE79-ECAEF5E890EC}" sibTransId="{79C2351F-7BEC-49BD-8668-7294BCBE5D02}"/>
    <dgm:cxn modelId="{289AFEDC-2A5E-4C9E-8476-0558C1239349}" type="presOf" srcId="{88892A3A-CF8A-45C5-9A21-F89287A42D3E}" destId="{D8549829-C483-493C-AD08-B4208F29857E}" srcOrd="0" destOrd="1" presId="urn:microsoft.com/office/officeart/2005/8/layout/vList5"/>
    <dgm:cxn modelId="{0A93C4C0-87FE-4FD4-A5F6-E8C7617C9C66}" srcId="{95790A4E-C4C9-42BB-BBDC-38B1CA4C0609}" destId="{92B07987-0582-4002-BCE9-496345D1D11F}" srcOrd="1" destOrd="0" parTransId="{FFDF38FB-19DE-43FF-A887-EB8425E00C00}" sibTransId="{763878E7-0CE7-4E7A-AC07-61C4A0C5A9B6}"/>
    <dgm:cxn modelId="{D3C2DFDC-18F9-466A-AA78-71C9B16D55DB}" type="presOf" srcId="{FF29B2B3-DFF9-4608-8585-BF5A94692B56}" destId="{EFFE67A7-6AB2-4886-99EC-0F0350233EA7}" srcOrd="0" destOrd="0" presId="urn:microsoft.com/office/officeart/2005/8/layout/vList5"/>
    <dgm:cxn modelId="{3D5C5261-3C23-4F38-9B7E-F30889940671}" srcId="{1EBFFA36-EC00-48E4-80A8-D982A61DFD1D}" destId="{36888265-3C14-4E4A-8280-D010F5B2E2A2}" srcOrd="3" destOrd="0" parTransId="{B7301973-7F73-4F94-8125-F5C6163183BE}" sibTransId="{891684B3-9532-442A-9DC3-52C24BCFFDA8}"/>
    <dgm:cxn modelId="{8E733AB3-57B6-48D3-84A0-AA538D059711}" srcId="{92B07987-0582-4002-BCE9-496345D1D11F}" destId="{AD1A2222-1BB3-46A5-85A9-0537548E9EAB}" srcOrd="1" destOrd="0" parTransId="{24B1886A-313A-4259-A410-77ECB13237BF}" sibTransId="{A2985578-58B7-412A-98F5-48C48CFEA7DE}"/>
    <dgm:cxn modelId="{AFA1AE50-BFA2-492A-9295-07B86A7C4293}" type="presOf" srcId="{151115C8-F441-43CD-B776-446B4E36E471}" destId="{D75F7C68-A772-4C62-8CE2-A5396706E44D}" srcOrd="0" destOrd="0" presId="urn:microsoft.com/office/officeart/2005/8/layout/vList5"/>
    <dgm:cxn modelId="{AAE5EA4D-2F1C-4823-8236-23D7B20A723B}" type="presOf" srcId="{EDD96454-FFB6-41F8-9F0F-601CC27F8056}" destId="{D8549829-C483-493C-AD08-B4208F29857E}" srcOrd="0" destOrd="0" presId="urn:microsoft.com/office/officeart/2005/8/layout/vList5"/>
    <dgm:cxn modelId="{92E850A2-AE7B-41EA-A033-FB508500102D}" type="presOf" srcId="{36888265-3C14-4E4A-8280-D010F5B2E2A2}" destId="{D8549829-C483-493C-AD08-B4208F29857E}" srcOrd="0" destOrd="3" presId="urn:microsoft.com/office/officeart/2005/8/layout/vList5"/>
    <dgm:cxn modelId="{53202DB1-79B6-4AEE-B767-B1B50D15412F}" srcId="{2DEB4B4B-090F-4615-B48B-5BDDA3945FE5}" destId="{BB4C2141-3A14-4149-8074-07993EA8AF96}" srcOrd="2" destOrd="0" parTransId="{1096C1EE-669E-4FE8-B46C-B13D340A1B89}" sibTransId="{830D76DF-E6E0-4DF9-82EA-FBC60294C99E}"/>
    <dgm:cxn modelId="{EF6F50C4-25D6-45EB-811E-12384E85E7CD}" srcId="{92B07987-0582-4002-BCE9-496345D1D11F}" destId="{151115C8-F441-43CD-B776-446B4E36E471}" srcOrd="0" destOrd="0" parTransId="{12D95110-3710-4A05-B76E-8791B08ADB13}" sibTransId="{18088613-552E-4C0B-9A38-995343D211A1}"/>
    <dgm:cxn modelId="{892FE150-174F-424B-8910-29D2B9A2F8B6}" type="presOf" srcId="{D33E3D56-8096-4EDF-9B91-8FFFC0B2460B}" destId="{D75F7C68-A772-4C62-8CE2-A5396706E44D}" srcOrd="0" destOrd="3" presId="urn:microsoft.com/office/officeart/2005/8/layout/vList5"/>
    <dgm:cxn modelId="{5ADED9E8-F1CF-4F51-8819-46E4FF6F6E7E}" srcId="{92B07987-0582-4002-BCE9-496345D1D11F}" destId="{0CC4522E-F82E-4F9B-A9C5-398C6151FDB5}" srcOrd="2" destOrd="0" parTransId="{06FDE810-21CE-4468-B93F-E355F7FCB395}" sibTransId="{FFE48A37-2616-4879-8CBA-A89D2C75C471}"/>
    <dgm:cxn modelId="{40539192-BBDD-4A45-B978-0C2FB7BB2BCF}" srcId="{2DEB4B4B-090F-4615-B48B-5BDDA3945FE5}" destId="{FF29B2B3-DFF9-4608-8585-BF5A94692B56}" srcOrd="0" destOrd="0" parTransId="{B0E1FA7C-AFAC-49DC-BAED-6E53F7EAB779}" sibTransId="{2F73CEAA-DBDC-498A-A462-F55441018159}"/>
    <dgm:cxn modelId="{BF69F4F7-8B32-4B9F-8113-58074FF5EAE2}" type="presOf" srcId="{0CC4522E-F82E-4F9B-A9C5-398C6151FDB5}" destId="{D75F7C68-A772-4C62-8CE2-A5396706E44D}" srcOrd="0" destOrd="2" presId="urn:microsoft.com/office/officeart/2005/8/layout/vList5"/>
    <dgm:cxn modelId="{2183EDF4-ACF0-406F-A26A-A004EF8845EE}" type="presOf" srcId="{97BB667B-2AD3-4AEC-A17F-7B236AA3AAA4}" destId="{D8F856FE-FEDE-4AA9-9441-57911B2A2FE0}" srcOrd="0" destOrd="0" presId="urn:microsoft.com/office/officeart/2005/8/layout/vList5"/>
    <dgm:cxn modelId="{D443251F-66FD-47CC-9167-A9D18093E92D}" srcId="{E6B1408E-1735-4D40-AE5E-AE88AF46DED8}" destId="{98A5E062-D938-4291-8EDB-7D47E1F583E4}" srcOrd="1" destOrd="0" parTransId="{FD89A719-0114-4E18-A3E1-9D4DCEA5F4B8}" sibTransId="{D53B0636-0359-418C-B6B4-E4CCB3CC5DC5}"/>
    <dgm:cxn modelId="{2829E97F-91AB-4DE3-BC4E-8FF8DA83B6A8}" srcId="{1EBFFA36-EC00-48E4-80A8-D982A61DFD1D}" destId="{88892A3A-CF8A-45C5-9A21-F89287A42D3E}" srcOrd="1" destOrd="0" parTransId="{2F165E2F-CBB2-43F0-8611-3FD88A03B2B5}" sibTransId="{7D458305-E682-4E81-B502-E9AE2434E5B6}"/>
    <dgm:cxn modelId="{C0D85A16-A20E-460D-B0F5-B0B5A1A0825C}" srcId="{95790A4E-C4C9-42BB-BBDC-38B1CA4C0609}" destId="{E6B1408E-1735-4D40-AE5E-AE88AF46DED8}" srcOrd="2" destOrd="0" parTransId="{3EB1B97F-6B5F-4C99-92C1-AE4C15490D35}" sibTransId="{CC1A6772-03F8-4BE0-969E-DE2EDC276A91}"/>
    <dgm:cxn modelId="{C4328929-48E0-4FCF-A4E4-07422AF6240E}" type="presParOf" srcId="{16E2B10D-D031-4148-B049-A14AB9D2846A}" destId="{427C2E53-0531-463A-AC62-D02093D27773}" srcOrd="0" destOrd="0" presId="urn:microsoft.com/office/officeart/2005/8/layout/vList5"/>
    <dgm:cxn modelId="{08EFED5E-10EB-40E0-BDB3-FC3E28D0FF24}" type="presParOf" srcId="{427C2E53-0531-463A-AC62-D02093D27773}" destId="{B8C3F33B-2EFE-4EFD-AD02-3BD7737DE1A4}" srcOrd="0" destOrd="0" presId="urn:microsoft.com/office/officeart/2005/8/layout/vList5"/>
    <dgm:cxn modelId="{86459D60-99CA-4DBD-A06B-36BB78DA085B}" type="presParOf" srcId="{427C2E53-0531-463A-AC62-D02093D27773}" destId="{EFFE67A7-6AB2-4886-99EC-0F0350233EA7}" srcOrd="1" destOrd="0" presId="urn:microsoft.com/office/officeart/2005/8/layout/vList5"/>
    <dgm:cxn modelId="{287548A2-83A1-480F-9F3D-C23863F75905}" type="presParOf" srcId="{16E2B10D-D031-4148-B049-A14AB9D2846A}" destId="{7B0FB379-42E1-4FAB-9CC4-0F2A68D8DEAF}" srcOrd="1" destOrd="0" presId="urn:microsoft.com/office/officeart/2005/8/layout/vList5"/>
    <dgm:cxn modelId="{D4AA1FF8-B0EB-4041-95B4-11CAE6E8A322}" type="presParOf" srcId="{16E2B10D-D031-4148-B049-A14AB9D2846A}" destId="{87A6DF8F-89A3-48D2-A6EC-FFCE7D0B4634}" srcOrd="2" destOrd="0" presId="urn:microsoft.com/office/officeart/2005/8/layout/vList5"/>
    <dgm:cxn modelId="{34FF0C69-5F59-4498-ACC1-69D5DB9BFF7C}" type="presParOf" srcId="{87A6DF8F-89A3-48D2-A6EC-FFCE7D0B4634}" destId="{548B5096-E3BB-46B4-B2F2-CC761153BA1F}" srcOrd="0" destOrd="0" presId="urn:microsoft.com/office/officeart/2005/8/layout/vList5"/>
    <dgm:cxn modelId="{BD05A707-1EFA-4F25-A376-6286EAEB982F}" type="presParOf" srcId="{87A6DF8F-89A3-48D2-A6EC-FFCE7D0B4634}" destId="{D75F7C68-A772-4C62-8CE2-A5396706E44D}" srcOrd="1" destOrd="0" presId="urn:microsoft.com/office/officeart/2005/8/layout/vList5"/>
    <dgm:cxn modelId="{946F794C-D1CB-4673-83D0-CB6C4C673F20}" type="presParOf" srcId="{16E2B10D-D031-4148-B049-A14AB9D2846A}" destId="{F7AD363C-3E6E-4F37-9DA2-46484F3AE2AA}" srcOrd="3" destOrd="0" presId="urn:microsoft.com/office/officeart/2005/8/layout/vList5"/>
    <dgm:cxn modelId="{C77DDAD5-FF70-4AD8-9625-38A9E94CD25C}" type="presParOf" srcId="{16E2B10D-D031-4148-B049-A14AB9D2846A}" destId="{54E7764F-0289-4E40-A983-C45B3F7D8C46}" srcOrd="4" destOrd="0" presId="urn:microsoft.com/office/officeart/2005/8/layout/vList5"/>
    <dgm:cxn modelId="{D5D0649E-9AAE-4300-9413-FEEDDD36D0EC}" type="presParOf" srcId="{54E7764F-0289-4E40-A983-C45B3F7D8C46}" destId="{4FBF122B-F57F-43A2-8419-71AC8E95D910}" srcOrd="0" destOrd="0" presId="urn:microsoft.com/office/officeart/2005/8/layout/vList5"/>
    <dgm:cxn modelId="{AE3F6592-B0EB-44B8-875E-AADC09CF20D0}" type="presParOf" srcId="{54E7764F-0289-4E40-A983-C45B3F7D8C46}" destId="{D8F856FE-FEDE-4AA9-9441-57911B2A2FE0}" srcOrd="1" destOrd="0" presId="urn:microsoft.com/office/officeart/2005/8/layout/vList5"/>
    <dgm:cxn modelId="{9279A8F3-B900-4B1D-8C3F-6DBF19CD7A50}" type="presParOf" srcId="{16E2B10D-D031-4148-B049-A14AB9D2846A}" destId="{2AFCFCFE-F1C5-4200-BE03-38C2D632D098}" srcOrd="5" destOrd="0" presId="urn:microsoft.com/office/officeart/2005/8/layout/vList5"/>
    <dgm:cxn modelId="{1EDC052C-D1AB-42BF-8680-63914A38BD28}" type="presParOf" srcId="{16E2B10D-D031-4148-B049-A14AB9D2846A}" destId="{F00AB31E-D73A-4856-90C8-64641436922F}" srcOrd="6" destOrd="0" presId="urn:microsoft.com/office/officeart/2005/8/layout/vList5"/>
    <dgm:cxn modelId="{D2498980-6013-4CB0-8A8A-4A699023687D}" type="presParOf" srcId="{F00AB31E-D73A-4856-90C8-64641436922F}" destId="{7DDB0A5E-1288-4888-A82B-513C01646E9D}" srcOrd="0" destOrd="0" presId="urn:microsoft.com/office/officeart/2005/8/layout/vList5"/>
    <dgm:cxn modelId="{A0C1F8E7-2850-472E-A4F7-463D055C9156}" type="presParOf" srcId="{F00AB31E-D73A-4856-90C8-64641436922F}" destId="{D8549829-C483-493C-AD08-B4208F29857E}" srcOrd="1" destOrd="0" presId="urn:microsoft.com/office/officeart/2005/8/layout/vList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04FA9C36-B22F-4E1F-9751-6AACA0C7BA96}" type="doc">
      <dgm:prSet loTypeId="urn:microsoft.com/office/officeart/2005/8/layout/vList3" loCatId="picture" qsTypeId="urn:microsoft.com/office/officeart/2005/8/quickstyle/simple1" qsCatId="simple" csTypeId="urn:microsoft.com/office/officeart/2005/8/colors/accent0_1" csCatId="mainScheme" phldr="1"/>
      <dgm:spPr/>
    </dgm:pt>
    <dgm:pt modelId="{10616CDD-C5EA-44C2-9F6D-30B86E61E165}">
      <dgm:prSet phldrT="[Text]"/>
      <dgm:spPr/>
      <dgm:t>
        <a:bodyPr/>
        <a:lstStyle/>
        <a:p>
          <a:r>
            <a:rPr lang="en-US" dirty="0"/>
            <a:t>More than 10,000 hours of Data Scientists in Research &amp; Development.</a:t>
          </a:r>
        </a:p>
      </dgm:t>
    </dgm:pt>
    <dgm:pt modelId="{73C0F8BA-2036-46C9-B067-E7E87323CF02}" type="parTrans" cxnId="{9468AD27-566E-40F8-B65C-A9B2CBE23741}">
      <dgm:prSet/>
      <dgm:spPr/>
      <dgm:t>
        <a:bodyPr/>
        <a:lstStyle/>
        <a:p>
          <a:endParaRPr lang="en-US"/>
        </a:p>
      </dgm:t>
    </dgm:pt>
    <dgm:pt modelId="{23E6CFEA-48BE-421C-BD13-0BA79A055797}" type="sibTrans" cxnId="{9468AD27-566E-40F8-B65C-A9B2CBE23741}">
      <dgm:prSet/>
      <dgm:spPr/>
      <dgm:t>
        <a:bodyPr/>
        <a:lstStyle/>
        <a:p>
          <a:endParaRPr lang="en-US"/>
        </a:p>
      </dgm:t>
    </dgm:pt>
    <dgm:pt modelId="{758E422D-E5C3-47A7-924E-FFD518334AB1}">
      <dgm:prSet phldrT="[Text]"/>
      <dgm:spPr/>
      <dgm:t>
        <a:bodyPr/>
        <a:lstStyle/>
        <a:p>
          <a:r>
            <a:rPr lang="en-US" dirty="0"/>
            <a:t>More than 4000 hours of Stock Traders for knowledge transfer and  testing.</a:t>
          </a:r>
        </a:p>
      </dgm:t>
    </dgm:pt>
    <dgm:pt modelId="{481D112D-54E0-46F7-8D70-B901F44592BA}" type="parTrans" cxnId="{36CC4260-8D44-4B2E-838C-5DD08526E77E}">
      <dgm:prSet/>
      <dgm:spPr/>
      <dgm:t>
        <a:bodyPr/>
        <a:lstStyle/>
        <a:p>
          <a:endParaRPr lang="en-US"/>
        </a:p>
      </dgm:t>
    </dgm:pt>
    <dgm:pt modelId="{70213DB4-4F76-4572-BBFA-239CFE1E7B52}" type="sibTrans" cxnId="{36CC4260-8D44-4B2E-838C-5DD08526E77E}">
      <dgm:prSet/>
      <dgm:spPr/>
      <dgm:t>
        <a:bodyPr/>
        <a:lstStyle/>
        <a:p>
          <a:endParaRPr lang="en-US"/>
        </a:p>
      </dgm:t>
    </dgm:pt>
    <dgm:pt modelId="{23AFB764-7F5A-468E-97F3-6E52171693CE}">
      <dgm:prSet phldrT="[Text]"/>
      <dgm:spPr/>
      <dgm:t>
        <a:bodyPr/>
        <a:lstStyle/>
        <a:p>
          <a:r>
            <a:rPr lang="en-US" dirty="0"/>
            <a:t>More than $5000 of computing resources</a:t>
          </a:r>
        </a:p>
      </dgm:t>
    </dgm:pt>
    <dgm:pt modelId="{A4462477-E3BD-4CF7-A8C0-36A620175EF9}" type="parTrans" cxnId="{ACE01E47-4326-4FEE-B151-59C83B8A6053}">
      <dgm:prSet/>
      <dgm:spPr/>
      <dgm:t>
        <a:bodyPr/>
        <a:lstStyle/>
        <a:p>
          <a:endParaRPr lang="en-US"/>
        </a:p>
      </dgm:t>
    </dgm:pt>
    <dgm:pt modelId="{AFDF326C-2987-484B-8BDD-D186A580F20A}" type="sibTrans" cxnId="{ACE01E47-4326-4FEE-B151-59C83B8A6053}">
      <dgm:prSet/>
      <dgm:spPr/>
      <dgm:t>
        <a:bodyPr/>
        <a:lstStyle/>
        <a:p>
          <a:endParaRPr lang="en-US"/>
        </a:p>
      </dgm:t>
    </dgm:pt>
    <dgm:pt modelId="{B0203F2D-7074-42D0-A094-2BFA39B8BFE0}" type="pres">
      <dgm:prSet presAssocID="{04FA9C36-B22F-4E1F-9751-6AACA0C7BA96}" presName="linearFlow" presStyleCnt="0">
        <dgm:presLayoutVars>
          <dgm:dir/>
          <dgm:resizeHandles val="exact"/>
        </dgm:presLayoutVars>
      </dgm:prSet>
      <dgm:spPr/>
    </dgm:pt>
    <dgm:pt modelId="{2FF0AE8F-AB1A-4391-B5E8-9E5D026A6603}" type="pres">
      <dgm:prSet presAssocID="{10616CDD-C5EA-44C2-9F6D-30B86E61E165}" presName="composite" presStyleCnt="0"/>
      <dgm:spPr/>
    </dgm:pt>
    <dgm:pt modelId="{8E084C9B-1DD4-404F-8257-1EA352F49E20}" type="pres">
      <dgm:prSet presAssocID="{10616CDD-C5EA-44C2-9F6D-30B86E61E165}"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105DE4E7-D4A1-4066-996F-CB782CD72A39}" type="pres">
      <dgm:prSet presAssocID="{10616CDD-C5EA-44C2-9F6D-30B86E61E165}" presName="txShp" presStyleLbl="node1" presStyleIdx="0" presStyleCnt="3">
        <dgm:presLayoutVars>
          <dgm:bulletEnabled val="1"/>
        </dgm:presLayoutVars>
      </dgm:prSet>
      <dgm:spPr/>
      <dgm:t>
        <a:bodyPr/>
        <a:lstStyle/>
        <a:p>
          <a:endParaRPr lang="en-US"/>
        </a:p>
      </dgm:t>
    </dgm:pt>
    <dgm:pt modelId="{9ADD7051-EBFA-456C-A42E-C50BA583C5B1}" type="pres">
      <dgm:prSet presAssocID="{23E6CFEA-48BE-421C-BD13-0BA79A055797}" presName="spacing" presStyleCnt="0"/>
      <dgm:spPr/>
    </dgm:pt>
    <dgm:pt modelId="{E9DFB353-4A40-4514-B329-130DD53EB250}" type="pres">
      <dgm:prSet presAssocID="{758E422D-E5C3-47A7-924E-FFD518334AB1}" presName="composite" presStyleCnt="0"/>
      <dgm:spPr/>
    </dgm:pt>
    <dgm:pt modelId="{4F9D0611-1602-47DE-B144-C815CB69500E}" type="pres">
      <dgm:prSet presAssocID="{758E422D-E5C3-47A7-924E-FFD518334AB1}" presName="imgShp"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46000" r="-46000"/>
          </a:stretch>
        </a:blipFill>
      </dgm:spPr>
    </dgm:pt>
    <dgm:pt modelId="{3844F1A7-36B1-40E3-8208-0C3BF23013F5}" type="pres">
      <dgm:prSet presAssocID="{758E422D-E5C3-47A7-924E-FFD518334AB1}" presName="txShp" presStyleLbl="node1" presStyleIdx="1" presStyleCnt="3">
        <dgm:presLayoutVars>
          <dgm:bulletEnabled val="1"/>
        </dgm:presLayoutVars>
      </dgm:prSet>
      <dgm:spPr/>
      <dgm:t>
        <a:bodyPr/>
        <a:lstStyle/>
        <a:p>
          <a:endParaRPr lang="en-US"/>
        </a:p>
      </dgm:t>
    </dgm:pt>
    <dgm:pt modelId="{C410398B-54CA-4788-ADD7-870FCF85F2CD}" type="pres">
      <dgm:prSet presAssocID="{70213DB4-4F76-4572-BBFA-239CFE1E7B52}" presName="spacing" presStyleCnt="0"/>
      <dgm:spPr/>
    </dgm:pt>
    <dgm:pt modelId="{78AFAD82-8996-4442-88B2-0116AABD33E5}" type="pres">
      <dgm:prSet presAssocID="{23AFB764-7F5A-468E-97F3-6E52171693CE}" presName="composite" presStyleCnt="0"/>
      <dgm:spPr/>
    </dgm:pt>
    <dgm:pt modelId="{03C410B3-7F36-4132-8C54-BB596E7F91AA}" type="pres">
      <dgm:prSet presAssocID="{23AFB764-7F5A-468E-97F3-6E52171693CE}" presName="imgShp"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dgm:spPr>
    </dgm:pt>
    <dgm:pt modelId="{C56F3988-1084-49A5-98BA-AAFEE6335D1D}" type="pres">
      <dgm:prSet presAssocID="{23AFB764-7F5A-468E-97F3-6E52171693CE}" presName="txShp" presStyleLbl="node1" presStyleIdx="2" presStyleCnt="3">
        <dgm:presLayoutVars>
          <dgm:bulletEnabled val="1"/>
        </dgm:presLayoutVars>
      </dgm:prSet>
      <dgm:spPr/>
      <dgm:t>
        <a:bodyPr/>
        <a:lstStyle/>
        <a:p>
          <a:endParaRPr lang="en-US"/>
        </a:p>
      </dgm:t>
    </dgm:pt>
  </dgm:ptLst>
  <dgm:cxnLst>
    <dgm:cxn modelId="{9468AD27-566E-40F8-B65C-A9B2CBE23741}" srcId="{04FA9C36-B22F-4E1F-9751-6AACA0C7BA96}" destId="{10616CDD-C5EA-44C2-9F6D-30B86E61E165}" srcOrd="0" destOrd="0" parTransId="{73C0F8BA-2036-46C9-B067-E7E87323CF02}" sibTransId="{23E6CFEA-48BE-421C-BD13-0BA79A055797}"/>
    <dgm:cxn modelId="{ACE01E47-4326-4FEE-B151-59C83B8A6053}" srcId="{04FA9C36-B22F-4E1F-9751-6AACA0C7BA96}" destId="{23AFB764-7F5A-468E-97F3-6E52171693CE}" srcOrd="2" destOrd="0" parTransId="{A4462477-E3BD-4CF7-A8C0-36A620175EF9}" sibTransId="{AFDF326C-2987-484B-8BDD-D186A580F20A}"/>
    <dgm:cxn modelId="{2A81CD69-9275-4ADA-8B7F-C4D298661C43}" type="presOf" srcId="{10616CDD-C5EA-44C2-9F6D-30B86E61E165}" destId="{105DE4E7-D4A1-4066-996F-CB782CD72A39}" srcOrd="0" destOrd="0" presId="urn:microsoft.com/office/officeart/2005/8/layout/vList3"/>
    <dgm:cxn modelId="{36CC4260-8D44-4B2E-838C-5DD08526E77E}" srcId="{04FA9C36-B22F-4E1F-9751-6AACA0C7BA96}" destId="{758E422D-E5C3-47A7-924E-FFD518334AB1}" srcOrd="1" destOrd="0" parTransId="{481D112D-54E0-46F7-8D70-B901F44592BA}" sibTransId="{70213DB4-4F76-4572-BBFA-239CFE1E7B52}"/>
    <dgm:cxn modelId="{EB04A340-5FDD-445D-BBE1-ED325C0FD817}" type="presOf" srcId="{758E422D-E5C3-47A7-924E-FFD518334AB1}" destId="{3844F1A7-36B1-40E3-8208-0C3BF23013F5}" srcOrd="0" destOrd="0" presId="urn:microsoft.com/office/officeart/2005/8/layout/vList3"/>
    <dgm:cxn modelId="{3EA2C68F-A9D6-45A4-A3AF-08F8012B40C0}" type="presOf" srcId="{04FA9C36-B22F-4E1F-9751-6AACA0C7BA96}" destId="{B0203F2D-7074-42D0-A094-2BFA39B8BFE0}" srcOrd="0" destOrd="0" presId="urn:microsoft.com/office/officeart/2005/8/layout/vList3"/>
    <dgm:cxn modelId="{2EFB7B48-CA31-4A92-B6CA-533DB1783721}" type="presOf" srcId="{23AFB764-7F5A-468E-97F3-6E52171693CE}" destId="{C56F3988-1084-49A5-98BA-AAFEE6335D1D}" srcOrd="0" destOrd="0" presId="urn:microsoft.com/office/officeart/2005/8/layout/vList3"/>
    <dgm:cxn modelId="{E819EAD6-F277-43F7-BF65-5E304EAE0900}" type="presParOf" srcId="{B0203F2D-7074-42D0-A094-2BFA39B8BFE0}" destId="{2FF0AE8F-AB1A-4391-B5E8-9E5D026A6603}" srcOrd="0" destOrd="0" presId="urn:microsoft.com/office/officeart/2005/8/layout/vList3"/>
    <dgm:cxn modelId="{8541CE3A-0DDA-4894-89CB-4B19BD4E5952}" type="presParOf" srcId="{2FF0AE8F-AB1A-4391-B5E8-9E5D026A6603}" destId="{8E084C9B-1DD4-404F-8257-1EA352F49E20}" srcOrd="0" destOrd="0" presId="urn:microsoft.com/office/officeart/2005/8/layout/vList3"/>
    <dgm:cxn modelId="{0C945EFE-87F9-47A6-B150-12748D470FD2}" type="presParOf" srcId="{2FF0AE8F-AB1A-4391-B5E8-9E5D026A6603}" destId="{105DE4E7-D4A1-4066-996F-CB782CD72A39}" srcOrd="1" destOrd="0" presId="urn:microsoft.com/office/officeart/2005/8/layout/vList3"/>
    <dgm:cxn modelId="{6588ECDC-A92C-45DA-A166-1FFD5BB243A0}" type="presParOf" srcId="{B0203F2D-7074-42D0-A094-2BFA39B8BFE0}" destId="{9ADD7051-EBFA-456C-A42E-C50BA583C5B1}" srcOrd="1" destOrd="0" presId="urn:microsoft.com/office/officeart/2005/8/layout/vList3"/>
    <dgm:cxn modelId="{E2E73EFC-A0D5-4AC6-AC7F-3DF1ADA2898D}" type="presParOf" srcId="{B0203F2D-7074-42D0-A094-2BFA39B8BFE0}" destId="{E9DFB353-4A40-4514-B329-130DD53EB250}" srcOrd="2" destOrd="0" presId="urn:microsoft.com/office/officeart/2005/8/layout/vList3"/>
    <dgm:cxn modelId="{4B46E92D-61C8-49B5-93B9-B5C8E8E205A9}" type="presParOf" srcId="{E9DFB353-4A40-4514-B329-130DD53EB250}" destId="{4F9D0611-1602-47DE-B144-C815CB69500E}" srcOrd="0" destOrd="0" presId="urn:microsoft.com/office/officeart/2005/8/layout/vList3"/>
    <dgm:cxn modelId="{1001B296-1DE7-472A-B778-78CDA2746A2E}" type="presParOf" srcId="{E9DFB353-4A40-4514-B329-130DD53EB250}" destId="{3844F1A7-36B1-40E3-8208-0C3BF23013F5}" srcOrd="1" destOrd="0" presId="urn:microsoft.com/office/officeart/2005/8/layout/vList3"/>
    <dgm:cxn modelId="{43E8494C-3F3F-4F96-8F59-38B8339CEDD7}" type="presParOf" srcId="{B0203F2D-7074-42D0-A094-2BFA39B8BFE0}" destId="{C410398B-54CA-4788-ADD7-870FCF85F2CD}" srcOrd="3" destOrd="0" presId="urn:microsoft.com/office/officeart/2005/8/layout/vList3"/>
    <dgm:cxn modelId="{AC4C99B5-0DCA-4A37-852E-BD873FAFB14C}" type="presParOf" srcId="{B0203F2D-7074-42D0-A094-2BFA39B8BFE0}" destId="{78AFAD82-8996-4442-88B2-0116AABD33E5}" srcOrd="4" destOrd="0" presId="urn:microsoft.com/office/officeart/2005/8/layout/vList3"/>
    <dgm:cxn modelId="{C70FA067-AA41-46AB-A159-44DA9D4C5BC8}" type="presParOf" srcId="{78AFAD82-8996-4442-88B2-0116AABD33E5}" destId="{03C410B3-7F36-4132-8C54-BB596E7F91AA}" srcOrd="0" destOrd="0" presId="urn:microsoft.com/office/officeart/2005/8/layout/vList3"/>
    <dgm:cxn modelId="{49FB87FE-4B44-4135-AD9C-3F25B8CF5BB7}" type="presParOf" srcId="{78AFAD82-8996-4442-88B2-0116AABD33E5}" destId="{C56F3988-1084-49A5-98BA-AAFEE6335D1D}" srcOrd="1" destOrd="0" presId="urn:microsoft.com/office/officeart/2005/8/layout/vList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93B3B320-66CF-420A-8C99-7C1E2FF3834D}" type="doc">
      <dgm:prSet loTypeId="urn:microsoft.com/office/officeart/2005/8/layout/vList3" loCatId="picture" qsTypeId="urn:microsoft.com/office/officeart/2005/8/quickstyle/simple1" qsCatId="simple" csTypeId="urn:microsoft.com/office/officeart/2005/8/colors/accent0_2" csCatId="mainScheme" phldr="1"/>
      <dgm:spPr/>
    </dgm:pt>
    <dgm:pt modelId="{6A3E4D30-4212-463C-BDCC-B7BC0B5C2289}">
      <dgm:prSet phldrT="[Text]"/>
      <dgm:spPr/>
      <dgm:t>
        <a:bodyPr/>
        <a:lstStyle/>
        <a:p>
          <a:r>
            <a:rPr lang="en-US" dirty="0"/>
            <a:t>15 % of Equity</a:t>
          </a:r>
        </a:p>
      </dgm:t>
    </dgm:pt>
    <dgm:pt modelId="{73E6C12A-7701-4CE6-8C37-702CC7E9ED1D}" type="parTrans" cxnId="{014B84D7-0B9A-4C4B-BA0B-846456E440FE}">
      <dgm:prSet/>
      <dgm:spPr/>
      <dgm:t>
        <a:bodyPr/>
        <a:lstStyle/>
        <a:p>
          <a:endParaRPr lang="en-US"/>
        </a:p>
      </dgm:t>
    </dgm:pt>
    <dgm:pt modelId="{714B6340-EBD4-45F9-8741-BC36A803E29B}" type="sibTrans" cxnId="{014B84D7-0B9A-4C4B-BA0B-846456E440FE}">
      <dgm:prSet/>
      <dgm:spPr/>
      <dgm:t>
        <a:bodyPr/>
        <a:lstStyle/>
        <a:p>
          <a:endParaRPr lang="en-US"/>
        </a:p>
      </dgm:t>
    </dgm:pt>
    <dgm:pt modelId="{9A82A9CC-2150-489B-869F-E94BB01DB1BF}" type="pres">
      <dgm:prSet presAssocID="{93B3B320-66CF-420A-8C99-7C1E2FF3834D}" presName="linearFlow" presStyleCnt="0">
        <dgm:presLayoutVars>
          <dgm:dir/>
          <dgm:resizeHandles val="exact"/>
        </dgm:presLayoutVars>
      </dgm:prSet>
      <dgm:spPr/>
    </dgm:pt>
    <dgm:pt modelId="{BFA433A5-C4DF-4391-8512-FAC2059CCC53}" type="pres">
      <dgm:prSet presAssocID="{6A3E4D30-4212-463C-BDCC-B7BC0B5C2289}" presName="composite" presStyleCnt="0"/>
      <dgm:spPr/>
    </dgm:pt>
    <dgm:pt modelId="{172E3098-67D2-497F-9A1C-6FA1D3C00575}" type="pres">
      <dgm:prSet presAssocID="{6A3E4D30-4212-463C-BDCC-B7BC0B5C2289}" presName="imgShp" presStyleLbl="fgImgPlace1" presStyleIdx="0" presStyleCnt="1" custScaleX="86215" custScaleY="70432" custLinFactNeighborX="-10802" custLinFactNeighborY="4257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C77F6214-DCB1-476F-A2FD-DD8520012354}" type="pres">
      <dgm:prSet presAssocID="{6A3E4D30-4212-463C-BDCC-B7BC0B5C2289}" presName="txShp" presStyleLbl="node1" presStyleIdx="0" presStyleCnt="1" custScaleX="150376" custLinFactNeighborX="43958" custLinFactNeighborY="-5375">
        <dgm:presLayoutVars>
          <dgm:bulletEnabled val="1"/>
        </dgm:presLayoutVars>
      </dgm:prSet>
      <dgm:spPr>
        <a:prstGeom prst="rect">
          <a:avLst/>
        </a:prstGeom>
      </dgm:spPr>
      <dgm:t>
        <a:bodyPr/>
        <a:lstStyle/>
        <a:p>
          <a:endParaRPr lang="en-US"/>
        </a:p>
      </dgm:t>
    </dgm:pt>
  </dgm:ptLst>
  <dgm:cxnLst>
    <dgm:cxn modelId="{4FAF217F-7C30-4CE8-B7C7-C60A85C1230D}" type="presOf" srcId="{93B3B320-66CF-420A-8C99-7C1E2FF3834D}" destId="{9A82A9CC-2150-489B-869F-E94BB01DB1BF}" srcOrd="0" destOrd="0" presId="urn:microsoft.com/office/officeart/2005/8/layout/vList3"/>
    <dgm:cxn modelId="{014B84D7-0B9A-4C4B-BA0B-846456E440FE}" srcId="{93B3B320-66CF-420A-8C99-7C1E2FF3834D}" destId="{6A3E4D30-4212-463C-BDCC-B7BC0B5C2289}" srcOrd="0" destOrd="0" parTransId="{73E6C12A-7701-4CE6-8C37-702CC7E9ED1D}" sibTransId="{714B6340-EBD4-45F9-8741-BC36A803E29B}"/>
    <dgm:cxn modelId="{1D5CA501-3913-440B-B5A1-925392F03F9B}" type="presOf" srcId="{6A3E4D30-4212-463C-BDCC-B7BC0B5C2289}" destId="{C77F6214-DCB1-476F-A2FD-DD8520012354}" srcOrd="0" destOrd="0" presId="urn:microsoft.com/office/officeart/2005/8/layout/vList3"/>
    <dgm:cxn modelId="{1131B21B-AB56-4DF8-A994-BD41E15ECD66}" type="presParOf" srcId="{9A82A9CC-2150-489B-869F-E94BB01DB1BF}" destId="{BFA433A5-C4DF-4391-8512-FAC2059CCC53}" srcOrd="0" destOrd="0" presId="urn:microsoft.com/office/officeart/2005/8/layout/vList3"/>
    <dgm:cxn modelId="{DF288B67-523F-4B83-80B6-0E0EEDBB2069}" type="presParOf" srcId="{BFA433A5-C4DF-4391-8512-FAC2059CCC53}" destId="{172E3098-67D2-497F-9A1C-6FA1D3C00575}" srcOrd="0" destOrd="0" presId="urn:microsoft.com/office/officeart/2005/8/layout/vList3"/>
    <dgm:cxn modelId="{88F17A10-C568-4814-B3E6-F3F3A9D66A51}" type="presParOf" srcId="{BFA433A5-C4DF-4391-8512-FAC2059CCC53}" destId="{C77F6214-DCB1-476F-A2FD-DD8520012354}" srcOrd="1" destOrd="0" presId="urn:microsoft.com/office/officeart/2005/8/layout/vList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8DC855B-C864-49CC-803B-17A76F9C3E67}" type="doc">
      <dgm:prSet loTypeId="urn:microsoft.com/office/officeart/2005/8/layout/vList3" loCatId="picture" qsTypeId="urn:microsoft.com/office/officeart/2005/8/quickstyle/simple1" qsCatId="simple" csTypeId="urn:microsoft.com/office/officeart/2005/8/colors/accent0_1" csCatId="mainScheme" phldr="1"/>
      <dgm:spPr/>
      <dgm:t>
        <a:bodyPr/>
        <a:lstStyle/>
        <a:p>
          <a:endParaRPr lang="en-US"/>
        </a:p>
      </dgm:t>
    </dgm:pt>
    <dgm:pt modelId="{70E5F892-151A-44BE-92F1-FEFC28B3CCBF}">
      <dgm:prSet phldrT="[Text]"/>
      <dgm:spPr/>
      <dgm:t>
        <a:bodyPr/>
        <a:lstStyle/>
        <a:p>
          <a:r>
            <a:rPr lang="en-US" dirty="0"/>
            <a:t>Efficient Market Hypothesis (EMH) is a back-breaker for forecasters. In its crudest form, it effectively says that the returns from speculative assets are unforecastable.</a:t>
          </a:r>
        </a:p>
      </dgm:t>
    </dgm:pt>
    <dgm:pt modelId="{77951421-3A52-445C-BE1F-D410B51D232F}" type="parTrans" cxnId="{D3AD37E3-E156-425B-A5A0-7EB57D4866EB}">
      <dgm:prSet/>
      <dgm:spPr/>
      <dgm:t>
        <a:bodyPr/>
        <a:lstStyle/>
        <a:p>
          <a:endParaRPr lang="en-US"/>
        </a:p>
      </dgm:t>
    </dgm:pt>
    <dgm:pt modelId="{0BACD24A-E506-4687-A07D-E809EFB0FEFF}" type="sibTrans" cxnId="{D3AD37E3-E156-425B-A5A0-7EB57D4866EB}">
      <dgm:prSet/>
      <dgm:spPr/>
      <dgm:t>
        <a:bodyPr/>
        <a:lstStyle/>
        <a:p>
          <a:endParaRPr lang="en-US"/>
        </a:p>
      </dgm:t>
    </dgm:pt>
    <dgm:pt modelId="{E103FC03-CE35-43BA-8D5F-FC7F02B84AAC}">
      <dgm:prSet phldrT="[Text]"/>
      <dgm:spPr/>
      <dgm:t>
        <a:bodyPr/>
        <a:lstStyle/>
        <a:p>
          <a:r>
            <a:rPr lang="en-US" dirty="0"/>
            <a:t>We, humans are  not designed to analyze huge set of data from multiple sources for rational decision making.</a:t>
          </a:r>
        </a:p>
      </dgm:t>
    </dgm:pt>
    <dgm:pt modelId="{C075F585-8EA5-4343-B5B3-47801385A1B1}" type="parTrans" cxnId="{FC6150C4-7C94-42DC-8CE9-2558278DCEA2}">
      <dgm:prSet/>
      <dgm:spPr/>
      <dgm:t>
        <a:bodyPr/>
        <a:lstStyle/>
        <a:p>
          <a:endParaRPr lang="en-US"/>
        </a:p>
      </dgm:t>
    </dgm:pt>
    <dgm:pt modelId="{AF04C2B5-05C3-4374-ABEA-854C861474F2}" type="sibTrans" cxnId="{FC6150C4-7C94-42DC-8CE9-2558278DCEA2}">
      <dgm:prSet/>
      <dgm:spPr/>
      <dgm:t>
        <a:bodyPr/>
        <a:lstStyle/>
        <a:p>
          <a:endParaRPr lang="en-US"/>
        </a:p>
      </dgm:t>
    </dgm:pt>
    <dgm:pt modelId="{1E0430DD-C77E-4AD8-A405-9C610FAF9370}" type="pres">
      <dgm:prSet presAssocID="{98DC855B-C864-49CC-803B-17A76F9C3E67}" presName="linearFlow" presStyleCnt="0">
        <dgm:presLayoutVars>
          <dgm:dir/>
          <dgm:resizeHandles val="exact"/>
        </dgm:presLayoutVars>
      </dgm:prSet>
      <dgm:spPr/>
      <dgm:t>
        <a:bodyPr/>
        <a:lstStyle/>
        <a:p>
          <a:endParaRPr lang="en-US"/>
        </a:p>
      </dgm:t>
    </dgm:pt>
    <dgm:pt modelId="{DA7D4B47-58E1-4751-A640-1ABADCAA8BEF}" type="pres">
      <dgm:prSet presAssocID="{70E5F892-151A-44BE-92F1-FEFC28B3CCBF}" presName="composite" presStyleCnt="0"/>
      <dgm:spPr/>
    </dgm:pt>
    <dgm:pt modelId="{375A0B5B-AD06-4167-B16D-20D1A9AE437F}" type="pres">
      <dgm:prSet presAssocID="{70E5F892-151A-44BE-92F1-FEFC28B3CCBF}" presName="imgShp"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4D7421E1-85D0-4549-83D9-F34BBEE9281F}" type="pres">
      <dgm:prSet presAssocID="{70E5F892-151A-44BE-92F1-FEFC28B3CCBF}" presName="txShp" presStyleLbl="node1" presStyleIdx="0" presStyleCnt="2">
        <dgm:presLayoutVars>
          <dgm:bulletEnabled val="1"/>
        </dgm:presLayoutVars>
      </dgm:prSet>
      <dgm:spPr/>
      <dgm:t>
        <a:bodyPr/>
        <a:lstStyle/>
        <a:p>
          <a:endParaRPr lang="en-US"/>
        </a:p>
      </dgm:t>
    </dgm:pt>
    <dgm:pt modelId="{8CD43C0F-9922-4471-96C8-6E6A05C52052}" type="pres">
      <dgm:prSet presAssocID="{0BACD24A-E506-4687-A07D-E809EFB0FEFF}" presName="spacing" presStyleCnt="0"/>
      <dgm:spPr/>
    </dgm:pt>
    <dgm:pt modelId="{744AAC66-26C6-4E7C-A0BB-89A949EDEB2A}" type="pres">
      <dgm:prSet presAssocID="{E103FC03-CE35-43BA-8D5F-FC7F02B84AAC}" presName="composite" presStyleCnt="0"/>
      <dgm:spPr/>
    </dgm:pt>
    <dgm:pt modelId="{2D2AAC73-94ED-4188-A61F-02EC2A9AF24B}" type="pres">
      <dgm:prSet presAssocID="{E103FC03-CE35-43BA-8D5F-FC7F02B84AAC}" presName="imgShp"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l="-30000" r="-30000"/>
          </a:stretch>
        </a:blipFill>
      </dgm:spPr>
    </dgm:pt>
    <dgm:pt modelId="{8AA6B431-0BD9-4BC1-B88B-ED87268D6057}" type="pres">
      <dgm:prSet presAssocID="{E103FC03-CE35-43BA-8D5F-FC7F02B84AAC}" presName="txShp" presStyleLbl="node1" presStyleIdx="1" presStyleCnt="2">
        <dgm:presLayoutVars>
          <dgm:bulletEnabled val="1"/>
        </dgm:presLayoutVars>
      </dgm:prSet>
      <dgm:spPr/>
      <dgm:t>
        <a:bodyPr/>
        <a:lstStyle/>
        <a:p>
          <a:endParaRPr lang="en-US"/>
        </a:p>
      </dgm:t>
    </dgm:pt>
  </dgm:ptLst>
  <dgm:cxnLst>
    <dgm:cxn modelId="{D3AD37E3-E156-425B-A5A0-7EB57D4866EB}" srcId="{98DC855B-C864-49CC-803B-17A76F9C3E67}" destId="{70E5F892-151A-44BE-92F1-FEFC28B3CCBF}" srcOrd="0" destOrd="0" parTransId="{77951421-3A52-445C-BE1F-D410B51D232F}" sibTransId="{0BACD24A-E506-4687-A07D-E809EFB0FEFF}"/>
    <dgm:cxn modelId="{0AEAE4E7-DEEB-47ED-904D-371F383A7051}" type="presOf" srcId="{70E5F892-151A-44BE-92F1-FEFC28B3CCBF}" destId="{4D7421E1-85D0-4549-83D9-F34BBEE9281F}" srcOrd="0" destOrd="0" presId="urn:microsoft.com/office/officeart/2005/8/layout/vList3"/>
    <dgm:cxn modelId="{2C597ECA-4512-42FA-8C3C-F4B803AF3673}" type="presOf" srcId="{98DC855B-C864-49CC-803B-17A76F9C3E67}" destId="{1E0430DD-C77E-4AD8-A405-9C610FAF9370}" srcOrd="0" destOrd="0" presId="urn:microsoft.com/office/officeart/2005/8/layout/vList3"/>
    <dgm:cxn modelId="{FC6150C4-7C94-42DC-8CE9-2558278DCEA2}" srcId="{98DC855B-C864-49CC-803B-17A76F9C3E67}" destId="{E103FC03-CE35-43BA-8D5F-FC7F02B84AAC}" srcOrd="1" destOrd="0" parTransId="{C075F585-8EA5-4343-B5B3-47801385A1B1}" sibTransId="{AF04C2B5-05C3-4374-ABEA-854C861474F2}"/>
    <dgm:cxn modelId="{4EDAEB6C-0776-4BA1-81FA-51B9A7D0E58D}" type="presOf" srcId="{E103FC03-CE35-43BA-8D5F-FC7F02B84AAC}" destId="{8AA6B431-0BD9-4BC1-B88B-ED87268D6057}" srcOrd="0" destOrd="0" presId="urn:microsoft.com/office/officeart/2005/8/layout/vList3"/>
    <dgm:cxn modelId="{66FBD887-E814-466F-ADC8-208DA0BA7FDE}" type="presParOf" srcId="{1E0430DD-C77E-4AD8-A405-9C610FAF9370}" destId="{DA7D4B47-58E1-4751-A640-1ABADCAA8BEF}" srcOrd="0" destOrd="0" presId="urn:microsoft.com/office/officeart/2005/8/layout/vList3"/>
    <dgm:cxn modelId="{CFE61C82-53DE-4179-B58C-FA14648D7681}" type="presParOf" srcId="{DA7D4B47-58E1-4751-A640-1ABADCAA8BEF}" destId="{375A0B5B-AD06-4167-B16D-20D1A9AE437F}" srcOrd="0" destOrd="0" presId="urn:microsoft.com/office/officeart/2005/8/layout/vList3"/>
    <dgm:cxn modelId="{62E83D09-E076-4160-8D83-330CA0FA76DC}" type="presParOf" srcId="{DA7D4B47-58E1-4751-A640-1ABADCAA8BEF}" destId="{4D7421E1-85D0-4549-83D9-F34BBEE9281F}" srcOrd="1" destOrd="0" presId="urn:microsoft.com/office/officeart/2005/8/layout/vList3"/>
    <dgm:cxn modelId="{84C8781E-D750-4062-A3C7-AB0FF9204A94}" type="presParOf" srcId="{1E0430DD-C77E-4AD8-A405-9C610FAF9370}" destId="{8CD43C0F-9922-4471-96C8-6E6A05C52052}" srcOrd="1" destOrd="0" presId="urn:microsoft.com/office/officeart/2005/8/layout/vList3"/>
    <dgm:cxn modelId="{1097D9AF-ECE3-49A9-B9AF-C300D9928217}" type="presParOf" srcId="{1E0430DD-C77E-4AD8-A405-9C610FAF9370}" destId="{744AAC66-26C6-4E7C-A0BB-89A949EDEB2A}" srcOrd="2" destOrd="0" presId="urn:microsoft.com/office/officeart/2005/8/layout/vList3"/>
    <dgm:cxn modelId="{CBF53591-943F-43ED-AA9A-F149786E671E}" type="presParOf" srcId="{744AAC66-26C6-4E7C-A0BB-89A949EDEB2A}" destId="{2D2AAC73-94ED-4188-A61F-02EC2A9AF24B}" srcOrd="0" destOrd="0" presId="urn:microsoft.com/office/officeart/2005/8/layout/vList3"/>
    <dgm:cxn modelId="{CAD54688-9D71-4AE2-BEB3-A23751D6C0F2}" type="presParOf" srcId="{744AAC66-26C6-4E7C-A0BB-89A949EDEB2A}" destId="{8AA6B431-0BD9-4BC1-B88B-ED87268D6057}" srcOrd="1" destOrd="0" presId="urn:microsoft.com/office/officeart/2005/8/layout/vList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3F725BC-C01C-4C4C-92B8-A85AB6BA27D8}" type="doc">
      <dgm:prSet loTypeId="urn:microsoft.com/office/officeart/2005/8/layout/vList3" loCatId="picture" qsTypeId="urn:microsoft.com/office/officeart/2005/8/quickstyle/simple1" qsCatId="simple" csTypeId="urn:microsoft.com/office/officeart/2005/8/colors/accent0_1" csCatId="mainScheme" phldr="1"/>
      <dgm:spPr/>
    </dgm:pt>
    <dgm:pt modelId="{CF3EE342-FE99-4B9B-8D0E-0B4AF79C1A03}">
      <dgm:prSet phldrT="[Text]"/>
      <dgm:spPr/>
      <dgm:t>
        <a:bodyPr/>
        <a:lstStyle/>
        <a:p>
          <a:r>
            <a:rPr lang="en-US" dirty="0"/>
            <a:t>Deep Analysis Capability </a:t>
          </a:r>
        </a:p>
      </dgm:t>
    </dgm:pt>
    <dgm:pt modelId="{810F8424-F7EB-4CDF-A5BB-1BEACA265DD5}" type="parTrans" cxnId="{15F64DBC-F235-4974-B037-41C8DAC323A2}">
      <dgm:prSet/>
      <dgm:spPr/>
      <dgm:t>
        <a:bodyPr/>
        <a:lstStyle/>
        <a:p>
          <a:endParaRPr lang="en-US"/>
        </a:p>
      </dgm:t>
    </dgm:pt>
    <dgm:pt modelId="{7B3DC79D-3B3E-406A-8D92-AD1E39A2171C}" type="sibTrans" cxnId="{15F64DBC-F235-4974-B037-41C8DAC323A2}">
      <dgm:prSet/>
      <dgm:spPr/>
      <dgm:t>
        <a:bodyPr/>
        <a:lstStyle/>
        <a:p>
          <a:endParaRPr lang="en-US"/>
        </a:p>
      </dgm:t>
    </dgm:pt>
    <dgm:pt modelId="{E55D5E12-C339-4BD7-ACBA-5691B8A17987}">
      <dgm:prSet phldrT="[Text]"/>
      <dgm:spPr/>
      <dgm:t>
        <a:bodyPr/>
        <a:lstStyle/>
        <a:p>
          <a:r>
            <a:rPr lang="en-US" dirty="0"/>
            <a:t>Semantic Analysis  Capability</a:t>
          </a:r>
        </a:p>
      </dgm:t>
    </dgm:pt>
    <dgm:pt modelId="{9424A9C1-0F06-428A-8B83-E36285CEDD17}" type="parTrans" cxnId="{6572D2E0-5AA6-45E6-9227-55643BEF645A}">
      <dgm:prSet/>
      <dgm:spPr/>
      <dgm:t>
        <a:bodyPr/>
        <a:lstStyle/>
        <a:p>
          <a:endParaRPr lang="en-US"/>
        </a:p>
      </dgm:t>
    </dgm:pt>
    <dgm:pt modelId="{9A974AE4-8D92-4E17-AC4C-5376AFFA1C5A}" type="sibTrans" cxnId="{6572D2E0-5AA6-45E6-9227-55643BEF645A}">
      <dgm:prSet/>
      <dgm:spPr/>
      <dgm:t>
        <a:bodyPr/>
        <a:lstStyle/>
        <a:p>
          <a:endParaRPr lang="en-US"/>
        </a:p>
      </dgm:t>
    </dgm:pt>
    <dgm:pt modelId="{37F74638-1D91-449E-9836-9E1D8D23008F}">
      <dgm:prSet phldrT="[Text]"/>
      <dgm:spPr/>
      <dgm:t>
        <a:bodyPr/>
        <a:lstStyle/>
        <a:p>
          <a:r>
            <a:rPr lang="en-US" dirty="0"/>
            <a:t>AI enabled</a:t>
          </a:r>
        </a:p>
      </dgm:t>
    </dgm:pt>
    <dgm:pt modelId="{A22250D7-E732-4194-AF09-D66F5874EBBB}" type="parTrans" cxnId="{0549E52F-E51E-4121-9C6A-22A946D7A1B0}">
      <dgm:prSet/>
      <dgm:spPr/>
      <dgm:t>
        <a:bodyPr/>
        <a:lstStyle/>
        <a:p>
          <a:endParaRPr lang="en-US"/>
        </a:p>
      </dgm:t>
    </dgm:pt>
    <dgm:pt modelId="{3DE988BA-C2D4-44C4-B38A-7AB5A6627715}" type="sibTrans" cxnId="{0549E52F-E51E-4121-9C6A-22A946D7A1B0}">
      <dgm:prSet/>
      <dgm:spPr/>
      <dgm:t>
        <a:bodyPr/>
        <a:lstStyle/>
        <a:p>
          <a:endParaRPr lang="en-US"/>
        </a:p>
      </dgm:t>
    </dgm:pt>
    <dgm:pt modelId="{BDDC47C5-6642-4301-86DC-D382A8271DBD}" type="pres">
      <dgm:prSet presAssocID="{F3F725BC-C01C-4C4C-92B8-A85AB6BA27D8}" presName="linearFlow" presStyleCnt="0">
        <dgm:presLayoutVars>
          <dgm:dir/>
          <dgm:resizeHandles val="exact"/>
        </dgm:presLayoutVars>
      </dgm:prSet>
      <dgm:spPr/>
    </dgm:pt>
    <dgm:pt modelId="{D1329BB2-DDF9-4D79-98F1-0A000E35C47E}" type="pres">
      <dgm:prSet presAssocID="{CF3EE342-FE99-4B9B-8D0E-0B4AF79C1A03}" presName="composite" presStyleCnt="0"/>
      <dgm:spPr/>
    </dgm:pt>
    <dgm:pt modelId="{DB04C5BD-7BF2-4E60-9168-2A9E59D5DC97}" type="pres">
      <dgm:prSet presAssocID="{CF3EE342-FE99-4B9B-8D0E-0B4AF79C1A03}"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FDFE2A2A-4587-4465-9783-CA0EEF1501CF}" type="pres">
      <dgm:prSet presAssocID="{CF3EE342-FE99-4B9B-8D0E-0B4AF79C1A03}" presName="txShp" presStyleLbl="node1" presStyleIdx="0" presStyleCnt="3">
        <dgm:presLayoutVars>
          <dgm:bulletEnabled val="1"/>
        </dgm:presLayoutVars>
      </dgm:prSet>
      <dgm:spPr/>
      <dgm:t>
        <a:bodyPr/>
        <a:lstStyle/>
        <a:p>
          <a:endParaRPr lang="en-US"/>
        </a:p>
      </dgm:t>
    </dgm:pt>
    <dgm:pt modelId="{997E3BFE-DE0B-4903-9CF5-0D9A31054B0C}" type="pres">
      <dgm:prSet presAssocID="{7B3DC79D-3B3E-406A-8D92-AD1E39A2171C}" presName="spacing" presStyleCnt="0"/>
      <dgm:spPr/>
    </dgm:pt>
    <dgm:pt modelId="{75BB4E7F-A96D-4410-B2A8-49CECC24D383}" type="pres">
      <dgm:prSet presAssocID="{E55D5E12-C339-4BD7-ACBA-5691B8A17987}" presName="composite" presStyleCnt="0"/>
      <dgm:spPr/>
    </dgm:pt>
    <dgm:pt modelId="{5112B500-7A59-4F72-AB82-CA91913E27AE}" type="pres">
      <dgm:prSet presAssocID="{E55D5E12-C339-4BD7-ACBA-5691B8A17987}" presName="imgShp"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10000" r="-10000"/>
          </a:stretch>
        </a:blipFill>
      </dgm:spPr>
    </dgm:pt>
    <dgm:pt modelId="{0DF30912-ACF6-47F3-9C10-9530FC9D79BE}" type="pres">
      <dgm:prSet presAssocID="{E55D5E12-C339-4BD7-ACBA-5691B8A17987}" presName="txShp" presStyleLbl="node1" presStyleIdx="1" presStyleCnt="3">
        <dgm:presLayoutVars>
          <dgm:bulletEnabled val="1"/>
        </dgm:presLayoutVars>
      </dgm:prSet>
      <dgm:spPr/>
      <dgm:t>
        <a:bodyPr/>
        <a:lstStyle/>
        <a:p>
          <a:endParaRPr lang="en-US"/>
        </a:p>
      </dgm:t>
    </dgm:pt>
    <dgm:pt modelId="{74AB8A8B-FA1B-4626-B70E-68E3786194DD}" type="pres">
      <dgm:prSet presAssocID="{9A974AE4-8D92-4E17-AC4C-5376AFFA1C5A}" presName="spacing" presStyleCnt="0"/>
      <dgm:spPr/>
    </dgm:pt>
    <dgm:pt modelId="{37652C82-C950-492D-B4B1-BBB191FDAEAE}" type="pres">
      <dgm:prSet presAssocID="{37F74638-1D91-449E-9836-9E1D8D23008F}" presName="composite" presStyleCnt="0"/>
      <dgm:spPr/>
    </dgm:pt>
    <dgm:pt modelId="{8CCD0782-8172-4FBF-B02E-6DCA4ACEAA52}" type="pres">
      <dgm:prSet presAssocID="{37F74638-1D91-449E-9836-9E1D8D23008F}" presName="imgShp"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6491B705-2ADE-462C-956D-9A476EBFF968}" type="pres">
      <dgm:prSet presAssocID="{37F74638-1D91-449E-9836-9E1D8D23008F}" presName="txShp" presStyleLbl="node1" presStyleIdx="2" presStyleCnt="3">
        <dgm:presLayoutVars>
          <dgm:bulletEnabled val="1"/>
        </dgm:presLayoutVars>
      </dgm:prSet>
      <dgm:spPr/>
      <dgm:t>
        <a:bodyPr/>
        <a:lstStyle/>
        <a:p>
          <a:endParaRPr lang="en-US"/>
        </a:p>
      </dgm:t>
    </dgm:pt>
  </dgm:ptLst>
  <dgm:cxnLst>
    <dgm:cxn modelId="{0C663A78-7E55-40AA-A26A-F87DA04F29C0}" type="presOf" srcId="{CF3EE342-FE99-4B9B-8D0E-0B4AF79C1A03}" destId="{FDFE2A2A-4587-4465-9783-CA0EEF1501CF}" srcOrd="0" destOrd="0" presId="urn:microsoft.com/office/officeart/2005/8/layout/vList3"/>
    <dgm:cxn modelId="{2E19015F-2596-4CF5-A323-3A142746E12A}" type="presOf" srcId="{37F74638-1D91-449E-9836-9E1D8D23008F}" destId="{6491B705-2ADE-462C-956D-9A476EBFF968}" srcOrd="0" destOrd="0" presId="urn:microsoft.com/office/officeart/2005/8/layout/vList3"/>
    <dgm:cxn modelId="{B76F20AF-A434-43AC-951D-E925B2A0CF3F}" type="presOf" srcId="{F3F725BC-C01C-4C4C-92B8-A85AB6BA27D8}" destId="{BDDC47C5-6642-4301-86DC-D382A8271DBD}" srcOrd="0" destOrd="0" presId="urn:microsoft.com/office/officeart/2005/8/layout/vList3"/>
    <dgm:cxn modelId="{6572D2E0-5AA6-45E6-9227-55643BEF645A}" srcId="{F3F725BC-C01C-4C4C-92B8-A85AB6BA27D8}" destId="{E55D5E12-C339-4BD7-ACBA-5691B8A17987}" srcOrd="1" destOrd="0" parTransId="{9424A9C1-0F06-428A-8B83-E36285CEDD17}" sibTransId="{9A974AE4-8D92-4E17-AC4C-5376AFFA1C5A}"/>
    <dgm:cxn modelId="{0549E52F-E51E-4121-9C6A-22A946D7A1B0}" srcId="{F3F725BC-C01C-4C4C-92B8-A85AB6BA27D8}" destId="{37F74638-1D91-449E-9836-9E1D8D23008F}" srcOrd="2" destOrd="0" parTransId="{A22250D7-E732-4194-AF09-D66F5874EBBB}" sibTransId="{3DE988BA-C2D4-44C4-B38A-7AB5A6627715}"/>
    <dgm:cxn modelId="{8CD98B01-C67B-4A01-A94E-3F0552F07774}" type="presOf" srcId="{E55D5E12-C339-4BD7-ACBA-5691B8A17987}" destId="{0DF30912-ACF6-47F3-9C10-9530FC9D79BE}" srcOrd="0" destOrd="0" presId="urn:microsoft.com/office/officeart/2005/8/layout/vList3"/>
    <dgm:cxn modelId="{15F64DBC-F235-4974-B037-41C8DAC323A2}" srcId="{F3F725BC-C01C-4C4C-92B8-A85AB6BA27D8}" destId="{CF3EE342-FE99-4B9B-8D0E-0B4AF79C1A03}" srcOrd="0" destOrd="0" parTransId="{810F8424-F7EB-4CDF-A5BB-1BEACA265DD5}" sibTransId="{7B3DC79D-3B3E-406A-8D92-AD1E39A2171C}"/>
    <dgm:cxn modelId="{F7780B59-8FD7-4D94-8D45-EE44D6FB46C7}" type="presParOf" srcId="{BDDC47C5-6642-4301-86DC-D382A8271DBD}" destId="{D1329BB2-DDF9-4D79-98F1-0A000E35C47E}" srcOrd="0" destOrd="0" presId="urn:microsoft.com/office/officeart/2005/8/layout/vList3"/>
    <dgm:cxn modelId="{406B8408-7721-4F3D-BA7A-FF27209A8697}" type="presParOf" srcId="{D1329BB2-DDF9-4D79-98F1-0A000E35C47E}" destId="{DB04C5BD-7BF2-4E60-9168-2A9E59D5DC97}" srcOrd="0" destOrd="0" presId="urn:microsoft.com/office/officeart/2005/8/layout/vList3"/>
    <dgm:cxn modelId="{4A7175CE-E83C-47EA-A20B-20477AAC0C40}" type="presParOf" srcId="{D1329BB2-DDF9-4D79-98F1-0A000E35C47E}" destId="{FDFE2A2A-4587-4465-9783-CA0EEF1501CF}" srcOrd="1" destOrd="0" presId="urn:microsoft.com/office/officeart/2005/8/layout/vList3"/>
    <dgm:cxn modelId="{5157EEB9-1B1F-4C4C-A132-84CF97070D85}" type="presParOf" srcId="{BDDC47C5-6642-4301-86DC-D382A8271DBD}" destId="{997E3BFE-DE0B-4903-9CF5-0D9A31054B0C}" srcOrd="1" destOrd="0" presId="urn:microsoft.com/office/officeart/2005/8/layout/vList3"/>
    <dgm:cxn modelId="{A0B341B6-6EF2-4212-8477-E8FA78020106}" type="presParOf" srcId="{BDDC47C5-6642-4301-86DC-D382A8271DBD}" destId="{75BB4E7F-A96D-4410-B2A8-49CECC24D383}" srcOrd="2" destOrd="0" presId="urn:microsoft.com/office/officeart/2005/8/layout/vList3"/>
    <dgm:cxn modelId="{A14A4E13-9F13-4756-982B-DFB33FF66FF3}" type="presParOf" srcId="{75BB4E7F-A96D-4410-B2A8-49CECC24D383}" destId="{5112B500-7A59-4F72-AB82-CA91913E27AE}" srcOrd="0" destOrd="0" presId="urn:microsoft.com/office/officeart/2005/8/layout/vList3"/>
    <dgm:cxn modelId="{7516B4DB-FAA9-4373-89A0-FB71A5E0449B}" type="presParOf" srcId="{75BB4E7F-A96D-4410-B2A8-49CECC24D383}" destId="{0DF30912-ACF6-47F3-9C10-9530FC9D79BE}" srcOrd="1" destOrd="0" presId="urn:microsoft.com/office/officeart/2005/8/layout/vList3"/>
    <dgm:cxn modelId="{F7BF8D3A-B9D2-4FF9-9C12-B4A76309904D}" type="presParOf" srcId="{BDDC47C5-6642-4301-86DC-D382A8271DBD}" destId="{74AB8A8B-FA1B-4626-B70E-68E3786194DD}" srcOrd="3" destOrd="0" presId="urn:microsoft.com/office/officeart/2005/8/layout/vList3"/>
    <dgm:cxn modelId="{27C80457-983E-4CD0-AB01-362390C52517}" type="presParOf" srcId="{BDDC47C5-6642-4301-86DC-D382A8271DBD}" destId="{37652C82-C950-492D-B4B1-BBB191FDAEAE}" srcOrd="4" destOrd="0" presId="urn:microsoft.com/office/officeart/2005/8/layout/vList3"/>
    <dgm:cxn modelId="{7CD98047-7D0C-4ABE-B562-1C6F1ED163DA}" type="presParOf" srcId="{37652C82-C950-492D-B4B1-BBB191FDAEAE}" destId="{8CCD0782-8172-4FBF-B02E-6DCA4ACEAA52}" srcOrd="0" destOrd="0" presId="urn:microsoft.com/office/officeart/2005/8/layout/vList3"/>
    <dgm:cxn modelId="{A73B6C5C-B160-464C-9CA5-490D4D5276C2}" type="presParOf" srcId="{37652C82-C950-492D-B4B1-BBB191FDAEAE}" destId="{6491B705-2ADE-462C-956D-9A476EBFF968}" srcOrd="1" destOrd="0" presId="urn:microsoft.com/office/officeart/2005/8/layout/vList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873C9B9-88CD-4201-BCA1-750417C34070}" type="doc">
      <dgm:prSet loTypeId="urn:microsoft.com/office/officeart/2005/8/layout/vList3" loCatId="picture" qsTypeId="urn:microsoft.com/office/officeart/2005/8/quickstyle/simple1" qsCatId="simple" csTypeId="urn:microsoft.com/office/officeart/2005/8/colors/accent0_1" csCatId="mainScheme" phldr="1"/>
      <dgm:spPr/>
      <dgm:t>
        <a:bodyPr/>
        <a:lstStyle/>
        <a:p>
          <a:endParaRPr lang="en-US"/>
        </a:p>
      </dgm:t>
    </dgm:pt>
    <dgm:pt modelId="{27399446-1214-4DBB-AF4B-29D9232F208D}">
      <dgm:prSet/>
      <dgm:spPr/>
      <dgm:t>
        <a:bodyPr/>
        <a:lstStyle/>
        <a:p>
          <a:pPr rtl="0"/>
          <a:r>
            <a:rPr lang="en-US" dirty="0"/>
            <a:t>360 Degree Markets Analysis</a:t>
          </a:r>
        </a:p>
      </dgm:t>
    </dgm:pt>
    <dgm:pt modelId="{AC94F417-8450-4142-9DF2-A737024D6145}" type="parTrans" cxnId="{6BD0ECCD-42A2-4F81-88BA-A31EAB1EFE07}">
      <dgm:prSet/>
      <dgm:spPr/>
      <dgm:t>
        <a:bodyPr/>
        <a:lstStyle/>
        <a:p>
          <a:endParaRPr lang="en-US"/>
        </a:p>
      </dgm:t>
    </dgm:pt>
    <dgm:pt modelId="{A38A76D3-EBC1-4A74-AE39-42602069A9F1}" type="sibTrans" cxnId="{6BD0ECCD-42A2-4F81-88BA-A31EAB1EFE07}">
      <dgm:prSet/>
      <dgm:spPr/>
      <dgm:t>
        <a:bodyPr/>
        <a:lstStyle/>
        <a:p>
          <a:endParaRPr lang="en-US"/>
        </a:p>
      </dgm:t>
    </dgm:pt>
    <dgm:pt modelId="{C2786C57-63CE-404F-95CA-5AA189FB24B8}">
      <dgm:prSet/>
      <dgm:spPr/>
      <dgm:t>
        <a:bodyPr/>
        <a:lstStyle/>
        <a:p>
          <a:pPr rtl="0"/>
          <a:r>
            <a:rPr lang="en-US" dirty="0"/>
            <a:t>Enhanced Profit Margin on Investment.</a:t>
          </a:r>
        </a:p>
      </dgm:t>
    </dgm:pt>
    <dgm:pt modelId="{E7FE58DC-B61D-44B5-894D-3699DC8AB9C7}" type="parTrans" cxnId="{24E75006-D315-4733-9C97-26405F0CE6D0}">
      <dgm:prSet/>
      <dgm:spPr/>
      <dgm:t>
        <a:bodyPr/>
        <a:lstStyle/>
        <a:p>
          <a:endParaRPr lang="en-US"/>
        </a:p>
      </dgm:t>
    </dgm:pt>
    <dgm:pt modelId="{0BD7674A-1AA1-41F5-AE47-D4AEF8BE7F8E}" type="sibTrans" cxnId="{24E75006-D315-4733-9C97-26405F0CE6D0}">
      <dgm:prSet/>
      <dgm:spPr/>
      <dgm:t>
        <a:bodyPr/>
        <a:lstStyle/>
        <a:p>
          <a:endParaRPr lang="en-US"/>
        </a:p>
      </dgm:t>
    </dgm:pt>
    <dgm:pt modelId="{B226BCED-DCF4-446C-870D-805B08CE50B0}">
      <dgm:prSet/>
      <dgm:spPr/>
      <dgm:t>
        <a:bodyPr/>
        <a:lstStyle/>
        <a:p>
          <a:pPr rtl="0"/>
          <a:r>
            <a:rPr lang="en-US" dirty="0"/>
            <a:t>Long Term and Short Term Predictions.</a:t>
          </a:r>
        </a:p>
      </dgm:t>
    </dgm:pt>
    <dgm:pt modelId="{9428054D-DCCB-43A1-82FC-6129EC244136}" type="parTrans" cxnId="{D9DBFEF4-4189-4D42-BEBB-3C731310ECE5}">
      <dgm:prSet/>
      <dgm:spPr/>
      <dgm:t>
        <a:bodyPr/>
        <a:lstStyle/>
        <a:p>
          <a:endParaRPr lang="en-US"/>
        </a:p>
      </dgm:t>
    </dgm:pt>
    <dgm:pt modelId="{A7F6A80D-509B-4D36-906E-11DA59435DE8}" type="sibTrans" cxnId="{D9DBFEF4-4189-4D42-BEBB-3C731310ECE5}">
      <dgm:prSet/>
      <dgm:spPr/>
      <dgm:t>
        <a:bodyPr/>
        <a:lstStyle/>
        <a:p>
          <a:endParaRPr lang="en-US"/>
        </a:p>
      </dgm:t>
    </dgm:pt>
    <dgm:pt modelId="{4C9CCB2E-C062-4718-BBAE-1DFC546465E6}">
      <dgm:prSet/>
      <dgm:spPr/>
      <dgm:t>
        <a:bodyPr/>
        <a:lstStyle/>
        <a:p>
          <a:pPr rtl="0"/>
          <a:r>
            <a:rPr lang="en-US" dirty="0"/>
            <a:t>Predict most favorable options</a:t>
          </a:r>
        </a:p>
      </dgm:t>
    </dgm:pt>
    <dgm:pt modelId="{9E4AFB2E-D7F2-4F09-A813-F0E0122E14FD}" type="parTrans" cxnId="{9C2D3E72-C0DB-4801-AF94-1D88B9A8BD2F}">
      <dgm:prSet/>
      <dgm:spPr/>
      <dgm:t>
        <a:bodyPr/>
        <a:lstStyle/>
        <a:p>
          <a:endParaRPr lang="en-US"/>
        </a:p>
      </dgm:t>
    </dgm:pt>
    <dgm:pt modelId="{62B698DB-CFBF-4728-BD2B-A920CF6AA8EF}" type="sibTrans" cxnId="{9C2D3E72-C0DB-4801-AF94-1D88B9A8BD2F}">
      <dgm:prSet/>
      <dgm:spPr/>
      <dgm:t>
        <a:bodyPr/>
        <a:lstStyle/>
        <a:p>
          <a:endParaRPr lang="en-US"/>
        </a:p>
      </dgm:t>
    </dgm:pt>
    <dgm:pt modelId="{9BEC8B74-2813-4280-A604-A7787966324E}">
      <dgm:prSet/>
      <dgm:spPr/>
      <dgm:t>
        <a:bodyPr/>
        <a:lstStyle/>
        <a:p>
          <a:pPr rtl="0"/>
          <a:r>
            <a:rPr lang="en-US" dirty="0"/>
            <a:t>Machine Learning Model</a:t>
          </a:r>
        </a:p>
      </dgm:t>
    </dgm:pt>
    <dgm:pt modelId="{F7713C36-69C6-4E32-A2C1-3C7F49E2A1A9}" type="parTrans" cxnId="{B13245B4-8D83-4EA6-A389-3E17AB054188}">
      <dgm:prSet/>
      <dgm:spPr/>
      <dgm:t>
        <a:bodyPr/>
        <a:lstStyle/>
        <a:p>
          <a:endParaRPr lang="en-US"/>
        </a:p>
      </dgm:t>
    </dgm:pt>
    <dgm:pt modelId="{94ECC394-79DE-4AD3-862C-899A8DBC59EC}" type="sibTrans" cxnId="{B13245B4-8D83-4EA6-A389-3E17AB054188}">
      <dgm:prSet/>
      <dgm:spPr/>
      <dgm:t>
        <a:bodyPr/>
        <a:lstStyle/>
        <a:p>
          <a:endParaRPr lang="en-US"/>
        </a:p>
      </dgm:t>
    </dgm:pt>
    <dgm:pt modelId="{9622E214-DBC1-4AA3-8BEE-823E7B7DF891}">
      <dgm:prSet/>
      <dgm:spPr/>
      <dgm:t>
        <a:bodyPr/>
        <a:lstStyle/>
        <a:p>
          <a:pPr rtl="0"/>
          <a:r>
            <a:rPr lang="en-US" dirty="0"/>
            <a:t>Multiple Market Options based on dataset feed</a:t>
          </a:r>
        </a:p>
      </dgm:t>
    </dgm:pt>
    <dgm:pt modelId="{F6572805-3433-4648-86E8-BF88192B771D}" type="parTrans" cxnId="{00B80EDF-1113-44B7-A35B-288EB3AB500E}">
      <dgm:prSet/>
      <dgm:spPr/>
      <dgm:t>
        <a:bodyPr/>
        <a:lstStyle/>
        <a:p>
          <a:endParaRPr lang="en-US"/>
        </a:p>
      </dgm:t>
    </dgm:pt>
    <dgm:pt modelId="{F010FFEE-49E1-4305-A25A-F2FA0677A6CA}" type="sibTrans" cxnId="{00B80EDF-1113-44B7-A35B-288EB3AB500E}">
      <dgm:prSet/>
      <dgm:spPr/>
      <dgm:t>
        <a:bodyPr/>
        <a:lstStyle/>
        <a:p>
          <a:endParaRPr lang="en-US"/>
        </a:p>
      </dgm:t>
    </dgm:pt>
    <dgm:pt modelId="{1CEC2EDF-3627-432A-8840-E468F1FE0C03}" type="pres">
      <dgm:prSet presAssocID="{1873C9B9-88CD-4201-BCA1-750417C34070}" presName="linearFlow" presStyleCnt="0">
        <dgm:presLayoutVars>
          <dgm:dir/>
          <dgm:resizeHandles val="exact"/>
        </dgm:presLayoutVars>
      </dgm:prSet>
      <dgm:spPr/>
      <dgm:t>
        <a:bodyPr/>
        <a:lstStyle/>
        <a:p>
          <a:endParaRPr lang="en-US"/>
        </a:p>
      </dgm:t>
    </dgm:pt>
    <dgm:pt modelId="{6BA8B8B2-FE66-43A5-90B1-C217D8D9289A}" type="pres">
      <dgm:prSet presAssocID="{27399446-1214-4DBB-AF4B-29D9232F208D}" presName="composite" presStyleCnt="0"/>
      <dgm:spPr/>
    </dgm:pt>
    <dgm:pt modelId="{513CBD92-B5B1-42E1-A735-45AB5E8E71F8}" type="pres">
      <dgm:prSet presAssocID="{27399446-1214-4DBB-AF4B-29D9232F208D}" presName="imgShp" presStyleLbl="fgImgPlace1" presStyleIdx="0" presStyleCnt="6"/>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89D5078C-AA0D-49D7-8BC9-B506A44B7086}" type="pres">
      <dgm:prSet presAssocID="{27399446-1214-4DBB-AF4B-29D9232F208D}" presName="txShp" presStyleLbl="node1" presStyleIdx="0" presStyleCnt="6">
        <dgm:presLayoutVars>
          <dgm:bulletEnabled val="1"/>
        </dgm:presLayoutVars>
      </dgm:prSet>
      <dgm:spPr/>
      <dgm:t>
        <a:bodyPr/>
        <a:lstStyle/>
        <a:p>
          <a:endParaRPr lang="en-US"/>
        </a:p>
      </dgm:t>
    </dgm:pt>
    <dgm:pt modelId="{2890EC32-2321-4193-8314-DB7B7CDDDF7F}" type="pres">
      <dgm:prSet presAssocID="{A38A76D3-EBC1-4A74-AE39-42602069A9F1}" presName="spacing" presStyleCnt="0"/>
      <dgm:spPr/>
    </dgm:pt>
    <dgm:pt modelId="{5F02356A-58A0-44E9-A1C5-AD7710A0154E}" type="pres">
      <dgm:prSet presAssocID="{4C9CCB2E-C062-4718-BBAE-1DFC546465E6}" presName="composite" presStyleCnt="0"/>
      <dgm:spPr/>
    </dgm:pt>
    <dgm:pt modelId="{25D8279D-BCD3-4A64-82DB-355A473FF967}" type="pres">
      <dgm:prSet presAssocID="{4C9CCB2E-C062-4718-BBAE-1DFC546465E6}" presName="imgShp" presStyleLbl="fgImgPlace1" presStyleIdx="1" presStyleCnt="6"/>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pt>
    <dgm:pt modelId="{3EB6DB8A-E73E-44E9-B3F9-F04CABB52CDC}" type="pres">
      <dgm:prSet presAssocID="{4C9CCB2E-C062-4718-BBAE-1DFC546465E6}" presName="txShp" presStyleLbl="node1" presStyleIdx="1" presStyleCnt="6">
        <dgm:presLayoutVars>
          <dgm:bulletEnabled val="1"/>
        </dgm:presLayoutVars>
      </dgm:prSet>
      <dgm:spPr/>
      <dgm:t>
        <a:bodyPr/>
        <a:lstStyle/>
        <a:p>
          <a:endParaRPr lang="en-US"/>
        </a:p>
      </dgm:t>
    </dgm:pt>
    <dgm:pt modelId="{0D0AFAFF-992C-4CFF-8B63-2C502178F7E9}" type="pres">
      <dgm:prSet presAssocID="{62B698DB-CFBF-4728-BD2B-A920CF6AA8EF}" presName="spacing" presStyleCnt="0"/>
      <dgm:spPr/>
    </dgm:pt>
    <dgm:pt modelId="{FEA50722-8E43-4502-B929-1D504716ED83}" type="pres">
      <dgm:prSet presAssocID="{C2786C57-63CE-404F-95CA-5AA189FB24B8}" presName="composite" presStyleCnt="0"/>
      <dgm:spPr/>
    </dgm:pt>
    <dgm:pt modelId="{7527A616-A187-4C0E-95B8-9F6C6F71459C}" type="pres">
      <dgm:prSet presAssocID="{C2786C57-63CE-404F-95CA-5AA189FB24B8}" presName="imgShp" presStyleLbl="fgImgPlace1" presStyleIdx="2" presStyleCnt="6"/>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C2732FCD-4C83-49B8-95B0-D243C3C056E6}" type="pres">
      <dgm:prSet presAssocID="{C2786C57-63CE-404F-95CA-5AA189FB24B8}" presName="txShp" presStyleLbl="node1" presStyleIdx="2" presStyleCnt="6">
        <dgm:presLayoutVars>
          <dgm:bulletEnabled val="1"/>
        </dgm:presLayoutVars>
      </dgm:prSet>
      <dgm:spPr/>
      <dgm:t>
        <a:bodyPr/>
        <a:lstStyle/>
        <a:p>
          <a:endParaRPr lang="en-US"/>
        </a:p>
      </dgm:t>
    </dgm:pt>
    <dgm:pt modelId="{4BFAA240-3DA2-40E8-BA18-9E5AEA111EF6}" type="pres">
      <dgm:prSet presAssocID="{0BD7674A-1AA1-41F5-AE47-D4AEF8BE7F8E}" presName="spacing" presStyleCnt="0"/>
      <dgm:spPr/>
    </dgm:pt>
    <dgm:pt modelId="{2085D81B-CB97-41AC-AD44-8802C215DB98}" type="pres">
      <dgm:prSet presAssocID="{B226BCED-DCF4-446C-870D-805B08CE50B0}" presName="composite" presStyleCnt="0"/>
      <dgm:spPr/>
    </dgm:pt>
    <dgm:pt modelId="{931F08FD-B98A-46B6-9D4E-6D282859A6F0}" type="pres">
      <dgm:prSet presAssocID="{B226BCED-DCF4-446C-870D-805B08CE50B0}" presName="imgShp" presStyleLbl="fgImgPlace1" presStyleIdx="3" presStyleCnt="6"/>
      <dgm:spPr>
        <a:blipFill>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dgm:spPr>
    </dgm:pt>
    <dgm:pt modelId="{F86973DD-07A2-40AF-85E0-1BCD6994406D}" type="pres">
      <dgm:prSet presAssocID="{B226BCED-DCF4-446C-870D-805B08CE50B0}" presName="txShp" presStyleLbl="node1" presStyleIdx="3" presStyleCnt="6">
        <dgm:presLayoutVars>
          <dgm:bulletEnabled val="1"/>
        </dgm:presLayoutVars>
      </dgm:prSet>
      <dgm:spPr/>
      <dgm:t>
        <a:bodyPr/>
        <a:lstStyle/>
        <a:p>
          <a:endParaRPr lang="en-US"/>
        </a:p>
      </dgm:t>
    </dgm:pt>
    <dgm:pt modelId="{0936CD79-8684-4B0A-88BD-F1163A5DB378}" type="pres">
      <dgm:prSet presAssocID="{A7F6A80D-509B-4D36-906E-11DA59435DE8}" presName="spacing" presStyleCnt="0"/>
      <dgm:spPr/>
    </dgm:pt>
    <dgm:pt modelId="{ED9DBC3F-AFA4-4EBB-BDA8-BA325CDDCE61}" type="pres">
      <dgm:prSet presAssocID="{9BEC8B74-2813-4280-A604-A7787966324E}" presName="composite" presStyleCnt="0"/>
      <dgm:spPr/>
    </dgm:pt>
    <dgm:pt modelId="{90A35E1C-71F6-423E-B877-CEDA2DB7F665}" type="pres">
      <dgm:prSet presAssocID="{9BEC8B74-2813-4280-A604-A7787966324E}" presName="imgShp" presStyleLbl="fgImgPlace1" presStyleIdx="4" presStyleCnt="6"/>
      <dgm:spPr>
        <a:blipFill>
          <a:blip xmlns:r="http://schemas.openxmlformats.org/officeDocument/2006/relationships" r:embed="rId5">
            <a:extLst>
              <a:ext uri="{28A0092B-C50C-407E-A947-70E740481C1C}">
                <a14:useLocalDpi xmlns:a14="http://schemas.microsoft.com/office/drawing/2010/main" val="0"/>
              </a:ext>
            </a:extLst>
          </a:blip>
          <a:srcRect/>
          <a:stretch>
            <a:fillRect t="-2000" b="-2000"/>
          </a:stretch>
        </a:blipFill>
      </dgm:spPr>
    </dgm:pt>
    <dgm:pt modelId="{2EC5097B-DE86-4E40-9A57-4CD4D4961C10}" type="pres">
      <dgm:prSet presAssocID="{9BEC8B74-2813-4280-A604-A7787966324E}" presName="txShp" presStyleLbl="node1" presStyleIdx="4" presStyleCnt="6">
        <dgm:presLayoutVars>
          <dgm:bulletEnabled val="1"/>
        </dgm:presLayoutVars>
      </dgm:prSet>
      <dgm:spPr/>
      <dgm:t>
        <a:bodyPr/>
        <a:lstStyle/>
        <a:p>
          <a:endParaRPr lang="en-US"/>
        </a:p>
      </dgm:t>
    </dgm:pt>
    <dgm:pt modelId="{86F1DE87-EF08-4D7C-A564-580821B9CE9B}" type="pres">
      <dgm:prSet presAssocID="{94ECC394-79DE-4AD3-862C-899A8DBC59EC}" presName="spacing" presStyleCnt="0"/>
      <dgm:spPr/>
    </dgm:pt>
    <dgm:pt modelId="{70E09876-D21E-4ADF-814E-A3A320ADE58F}" type="pres">
      <dgm:prSet presAssocID="{9622E214-DBC1-4AA3-8BEE-823E7B7DF891}" presName="composite" presStyleCnt="0"/>
      <dgm:spPr/>
    </dgm:pt>
    <dgm:pt modelId="{D1ED4358-E2D7-4F33-BCD5-C18755410111}" type="pres">
      <dgm:prSet presAssocID="{9622E214-DBC1-4AA3-8BEE-823E7B7DF891}" presName="imgShp" presStyleLbl="fgImgPlace1" presStyleIdx="5" presStyleCnt="6"/>
      <dgm:spPr>
        <a:blipFill>
          <a:blip xmlns:r="http://schemas.openxmlformats.org/officeDocument/2006/relationships" r:embed="rId6">
            <a:extLst>
              <a:ext uri="{28A0092B-C50C-407E-A947-70E740481C1C}">
                <a14:useLocalDpi xmlns:a14="http://schemas.microsoft.com/office/drawing/2010/main" val="0"/>
              </a:ext>
            </a:extLst>
          </a:blip>
          <a:srcRect/>
          <a:stretch>
            <a:fillRect/>
          </a:stretch>
        </a:blipFill>
      </dgm:spPr>
    </dgm:pt>
    <dgm:pt modelId="{86FB857C-CDCD-45AA-B4D9-7DE24FEAAC31}" type="pres">
      <dgm:prSet presAssocID="{9622E214-DBC1-4AA3-8BEE-823E7B7DF891}" presName="txShp" presStyleLbl="node1" presStyleIdx="5" presStyleCnt="6">
        <dgm:presLayoutVars>
          <dgm:bulletEnabled val="1"/>
        </dgm:presLayoutVars>
      </dgm:prSet>
      <dgm:spPr/>
      <dgm:t>
        <a:bodyPr/>
        <a:lstStyle/>
        <a:p>
          <a:endParaRPr lang="en-US"/>
        </a:p>
      </dgm:t>
    </dgm:pt>
  </dgm:ptLst>
  <dgm:cxnLst>
    <dgm:cxn modelId="{00B80EDF-1113-44B7-A35B-288EB3AB500E}" srcId="{1873C9B9-88CD-4201-BCA1-750417C34070}" destId="{9622E214-DBC1-4AA3-8BEE-823E7B7DF891}" srcOrd="5" destOrd="0" parTransId="{F6572805-3433-4648-86E8-BF88192B771D}" sibTransId="{F010FFEE-49E1-4305-A25A-F2FA0677A6CA}"/>
    <dgm:cxn modelId="{BC1B747F-50A2-4452-AEFE-AA02EAA3035B}" type="presOf" srcId="{9622E214-DBC1-4AA3-8BEE-823E7B7DF891}" destId="{86FB857C-CDCD-45AA-B4D9-7DE24FEAAC31}" srcOrd="0" destOrd="0" presId="urn:microsoft.com/office/officeart/2005/8/layout/vList3"/>
    <dgm:cxn modelId="{564EED39-0F6C-445C-8E94-A2055344479F}" type="presOf" srcId="{C2786C57-63CE-404F-95CA-5AA189FB24B8}" destId="{C2732FCD-4C83-49B8-95B0-D243C3C056E6}" srcOrd="0" destOrd="0" presId="urn:microsoft.com/office/officeart/2005/8/layout/vList3"/>
    <dgm:cxn modelId="{BB596203-8437-4DEE-BD1A-7E537DC53B76}" type="presOf" srcId="{4C9CCB2E-C062-4718-BBAE-1DFC546465E6}" destId="{3EB6DB8A-E73E-44E9-B3F9-F04CABB52CDC}" srcOrd="0" destOrd="0" presId="urn:microsoft.com/office/officeart/2005/8/layout/vList3"/>
    <dgm:cxn modelId="{6EB5B6F5-9096-40BA-B075-11FCB637920F}" type="presOf" srcId="{1873C9B9-88CD-4201-BCA1-750417C34070}" destId="{1CEC2EDF-3627-432A-8840-E468F1FE0C03}" srcOrd="0" destOrd="0" presId="urn:microsoft.com/office/officeart/2005/8/layout/vList3"/>
    <dgm:cxn modelId="{D9DBFEF4-4189-4D42-BEBB-3C731310ECE5}" srcId="{1873C9B9-88CD-4201-BCA1-750417C34070}" destId="{B226BCED-DCF4-446C-870D-805B08CE50B0}" srcOrd="3" destOrd="0" parTransId="{9428054D-DCCB-43A1-82FC-6129EC244136}" sibTransId="{A7F6A80D-509B-4D36-906E-11DA59435DE8}"/>
    <dgm:cxn modelId="{24E75006-D315-4733-9C97-26405F0CE6D0}" srcId="{1873C9B9-88CD-4201-BCA1-750417C34070}" destId="{C2786C57-63CE-404F-95CA-5AA189FB24B8}" srcOrd="2" destOrd="0" parTransId="{E7FE58DC-B61D-44B5-894D-3699DC8AB9C7}" sibTransId="{0BD7674A-1AA1-41F5-AE47-D4AEF8BE7F8E}"/>
    <dgm:cxn modelId="{B13245B4-8D83-4EA6-A389-3E17AB054188}" srcId="{1873C9B9-88CD-4201-BCA1-750417C34070}" destId="{9BEC8B74-2813-4280-A604-A7787966324E}" srcOrd="4" destOrd="0" parTransId="{F7713C36-69C6-4E32-A2C1-3C7F49E2A1A9}" sibTransId="{94ECC394-79DE-4AD3-862C-899A8DBC59EC}"/>
    <dgm:cxn modelId="{9C2D3E72-C0DB-4801-AF94-1D88B9A8BD2F}" srcId="{1873C9B9-88CD-4201-BCA1-750417C34070}" destId="{4C9CCB2E-C062-4718-BBAE-1DFC546465E6}" srcOrd="1" destOrd="0" parTransId="{9E4AFB2E-D7F2-4F09-A813-F0E0122E14FD}" sibTransId="{62B698DB-CFBF-4728-BD2B-A920CF6AA8EF}"/>
    <dgm:cxn modelId="{AB89E54C-FD9F-4432-B6E5-D54CD57C67A2}" type="presOf" srcId="{9BEC8B74-2813-4280-A604-A7787966324E}" destId="{2EC5097B-DE86-4E40-9A57-4CD4D4961C10}" srcOrd="0" destOrd="0" presId="urn:microsoft.com/office/officeart/2005/8/layout/vList3"/>
    <dgm:cxn modelId="{F12E99EC-9FF4-4A7A-8B07-61598B9019F7}" type="presOf" srcId="{B226BCED-DCF4-446C-870D-805B08CE50B0}" destId="{F86973DD-07A2-40AF-85E0-1BCD6994406D}" srcOrd="0" destOrd="0" presId="urn:microsoft.com/office/officeart/2005/8/layout/vList3"/>
    <dgm:cxn modelId="{6BD0ECCD-42A2-4F81-88BA-A31EAB1EFE07}" srcId="{1873C9B9-88CD-4201-BCA1-750417C34070}" destId="{27399446-1214-4DBB-AF4B-29D9232F208D}" srcOrd="0" destOrd="0" parTransId="{AC94F417-8450-4142-9DF2-A737024D6145}" sibTransId="{A38A76D3-EBC1-4A74-AE39-42602069A9F1}"/>
    <dgm:cxn modelId="{711AF782-F840-4350-AF19-321BF2A6E066}" type="presOf" srcId="{27399446-1214-4DBB-AF4B-29D9232F208D}" destId="{89D5078C-AA0D-49D7-8BC9-B506A44B7086}" srcOrd="0" destOrd="0" presId="urn:microsoft.com/office/officeart/2005/8/layout/vList3"/>
    <dgm:cxn modelId="{4A6D96E9-568B-43E6-9144-63C165936065}" type="presParOf" srcId="{1CEC2EDF-3627-432A-8840-E468F1FE0C03}" destId="{6BA8B8B2-FE66-43A5-90B1-C217D8D9289A}" srcOrd="0" destOrd="0" presId="urn:microsoft.com/office/officeart/2005/8/layout/vList3"/>
    <dgm:cxn modelId="{4AB9144F-C6B3-44D7-971E-876E9894D451}" type="presParOf" srcId="{6BA8B8B2-FE66-43A5-90B1-C217D8D9289A}" destId="{513CBD92-B5B1-42E1-A735-45AB5E8E71F8}" srcOrd="0" destOrd="0" presId="urn:microsoft.com/office/officeart/2005/8/layout/vList3"/>
    <dgm:cxn modelId="{DF1F1ADF-AA47-4F6D-8FAB-057AE9108011}" type="presParOf" srcId="{6BA8B8B2-FE66-43A5-90B1-C217D8D9289A}" destId="{89D5078C-AA0D-49D7-8BC9-B506A44B7086}" srcOrd="1" destOrd="0" presId="urn:microsoft.com/office/officeart/2005/8/layout/vList3"/>
    <dgm:cxn modelId="{5C6FA4FF-F144-40BD-B635-5636AAC86BE8}" type="presParOf" srcId="{1CEC2EDF-3627-432A-8840-E468F1FE0C03}" destId="{2890EC32-2321-4193-8314-DB7B7CDDDF7F}" srcOrd="1" destOrd="0" presId="urn:microsoft.com/office/officeart/2005/8/layout/vList3"/>
    <dgm:cxn modelId="{E90D7CF8-F58B-456A-9FD6-9DC1AE04EB04}" type="presParOf" srcId="{1CEC2EDF-3627-432A-8840-E468F1FE0C03}" destId="{5F02356A-58A0-44E9-A1C5-AD7710A0154E}" srcOrd="2" destOrd="0" presId="urn:microsoft.com/office/officeart/2005/8/layout/vList3"/>
    <dgm:cxn modelId="{56267136-A905-4EF9-9D4F-DF06651ADF5D}" type="presParOf" srcId="{5F02356A-58A0-44E9-A1C5-AD7710A0154E}" destId="{25D8279D-BCD3-4A64-82DB-355A473FF967}" srcOrd="0" destOrd="0" presId="urn:microsoft.com/office/officeart/2005/8/layout/vList3"/>
    <dgm:cxn modelId="{7D13AB65-DD35-4412-AF27-0D998F1AB01C}" type="presParOf" srcId="{5F02356A-58A0-44E9-A1C5-AD7710A0154E}" destId="{3EB6DB8A-E73E-44E9-B3F9-F04CABB52CDC}" srcOrd="1" destOrd="0" presId="urn:microsoft.com/office/officeart/2005/8/layout/vList3"/>
    <dgm:cxn modelId="{B4DAAAC5-D328-4C35-A16E-F33E56E56F0C}" type="presParOf" srcId="{1CEC2EDF-3627-432A-8840-E468F1FE0C03}" destId="{0D0AFAFF-992C-4CFF-8B63-2C502178F7E9}" srcOrd="3" destOrd="0" presId="urn:microsoft.com/office/officeart/2005/8/layout/vList3"/>
    <dgm:cxn modelId="{6985C57F-8B90-43E0-8080-3D760CBE0895}" type="presParOf" srcId="{1CEC2EDF-3627-432A-8840-E468F1FE0C03}" destId="{FEA50722-8E43-4502-B929-1D504716ED83}" srcOrd="4" destOrd="0" presId="urn:microsoft.com/office/officeart/2005/8/layout/vList3"/>
    <dgm:cxn modelId="{172B2427-0DB0-44FF-9A06-67699CE00395}" type="presParOf" srcId="{FEA50722-8E43-4502-B929-1D504716ED83}" destId="{7527A616-A187-4C0E-95B8-9F6C6F71459C}" srcOrd="0" destOrd="0" presId="urn:microsoft.com/office/officeart/2005/8/layout/vList3"/>
    <dgm:cxn modelId="{78487D79-1F24-4DB0-ACD8-3B11896AE87B}" type="presParOf" srcId="{FEA50722-8E43-4502-B929-1D504716ED83}" destId="{C2732FCD-4C83-49B8-95B0-D243C3C056E6}" srcOrd="1" destOrd="0" presId="urn:microsoft.com/office/officeart/2005/8/layout/vList3"/>
    <dgm:cxn modelId="{F56E5D44-935F-416C-AB8C-E0EF72BE9605}" type="presParOf" srcId="{1CEC2EDF-3627-432A-8840-E468F1FE0C03}" destId="{4BFAA240-3DA2-40E8-BA18-9E5AEA111EF6}" srcOrd="5" destOrd="0" presId="urn:microsoft.com/office/officeart/2005/8/layout/vList3"/>
    <dgm:cxn modelId="{95F5DC9B-44D6-4386-960B-B88CB331973B}" type="presParOf" srcId="{1CEC2EDF-3627-432A-8840-E468F1FE0C03}" destId="{2085D81B-CB97-41AC-AD44-8802C215DB98}" srcOrd="6" destOrd="0" presId="urn:microsoft.com/office/officeart/2005/8/layout/vList3"/>
    <dgm:cxn modelId="{15F09C36-D362-4D74-AF43-0E8738120BB3}" type="presParOf" srcId="{2085D81B-CB97-41AC-AD44-8802C215DB98}" destId="{931F08FD-B98A-46B6-9D4E-6D282859A6F0}" srcOrd="0" destOrd="0" presId="urn:microsoft.com/office/officeart/2005/8/layout/vList3"/>
    <dgm:cxn modelId="{463EF4F2-0678-4032-B696-3BB137CE636A}" type="presParOf" srcId="{2085D81B-CB97-41AC-AD44-8802C215DB98}" destId="{F86973DD-07A2-40AF-85E0-1BCD6994406D}" srcOrd="1" destOrd="0" presId="urn:microsoft.com/office/officeart/2005/8/layout/vList3"/>
    <dgm:cxn modelId="{F813FDA2-9DDC-4FB2-9B21-D7C336A956A3}" type="presParOf" srcId="{1CEC2EDF-3627-432A-8840-E468F1FE0C03}" destId="{0936CD79-8684-4B0A-88BD-F1163A5DB378}" srcOrd="7" destOrd="0" presId="urn:microsoft.com/office/officeart/2005/8/layout/vList3"/>
    <dgm:cxn modelId="{8A6BDC18-BC85-4EBE-AC80-EF3950391096}" type="presParOf" srcId="{1CEC2EDF-3627-432A-8840-E468F1FE0C03}" destId="{ED9DBC3F-AFA4-4EBB-BDA8-BA325CDDCE61}" srcOrd="8" destOrd="0" presId="urn:microsoft.com/office/officeart/2005/8/layout/vList3"/>
    <dgm:cxn modelId="{D769841C-FB5A-49ED-8DE7-1223228DBCD6}" type="presParOf" srcId="{ED9DBC3F-AFA4-4EBB-BDA8-BA325CDDCE61}" destId="{90A35E1C-71F6-423E-B877-CEDA2DB7F665}" srcOrd="0" destOrd="0" presId="urn:microsoft.com/office/officeart/2005/8/layout/vList3"/>
    <dgm:cxn modelId="{9777ABB3-8584-4A28-B146-5F1DF6704E4B}" type="presParOf" srcId="{ED9DBC3F-AFA4-4EBB-BDA8-BA325CDDCE61}" destId="{2EC5097B-DE86-4E40-9A57-4CD4D4961C10}" srcOrd="1" destOrd="0" presId="urn:microsoft.com/office/officeart/2005/8/layout/vList3"/>
    <dgm:cxn modelId="{427A4B3E-4A75-437C-9FA6-82E102554BAE}" type="presParOf" srcId="{1CEC2EDF-3627-432A-8840-E468F1FE0C03}" destId="{86F1DE87-EF08-4D7C-A564-580821B9CE9B}" srcOrd="9" destOrd="0" presId="urn:microsoft.com/office/officeart/2005/8/layout/vList3"/>
    <dgm:cxn modelId="{08C782C2-B1B5-4951-8CCE-0512B3A68A36}" type="presParOf" srcId="{1CEC2EDF-3627-432A-8840-E468F1FE0C03}" destId="{70E09876-D21E-4ADF-814E-A3A320ADE58F}" srcOrd="10" destOrd="0" presId="urn:microsoft.com/office/officeart/2005/8/layout/vList3"/>
    <dgm:cxn modelId="{7F43E999-E272-4791-A6B1-9829393FEA25}" type="presParOf" srcId="{70E09876-D21E-4ADF-814E-A3A320ADE58F}" destId="{D1ED4358-E2D7-4F33-BCD5-C18755410111}" srcOrd="0" destOrd="0" presId="urn:microsoft.com/office/officeart/2005/8/layout/vList3"/>
    <dgm:cxn modelId="{03A4572F-ADBD-440E-8031-21076E480CE8}" type="presParOf" srcId="{70E09876-D21E-4ADF-814E-A3A320ADE58F}" destId="{86FB857C-CDCD-45AA-B4D9-7DE24FEAAC31}" srcOrd="1" destOrd="0" presId="urn:microsoft.com/office/officeart/2005/8/layout/vList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F7F222A-95DD-426F-B5E0-42600E299331}" type="doc">
      <dgm:prSet loTypeId="urn:microsoft.com/office/officeart/2009/layout/CirclePictureHierarchy" loCatId="picture" qsTypeId="urn:microsoft.com/office/officeart/2005/8/quickstyle/simple1" qsCatId="simple" csTypeId="urn:microsoft.com/office/officeart/2005/8/colors/accent1_2" csCatId="accent1" phldr="1"/>
      <dgm:spPr/>
      <dgm:t>
        <a:bodyPr/>
        <a:lstStyle/>
        <a:p>
          <a:endParaRPr lang="en-US"/>
        </a:p>
      </dgm:t>
    </dgm:pt>
    <dgm:pt modelId="{17BAE2FD-E591-4776-BF2C-7688A3638B3E}">
      <dgm:prSet custT="1"/>
      <dgm:spPr/>
      <dgm:t>
        <a:bodyPr/>
        <a:lstStyle/>
        <a:p>
          <a:r>
            <a:rPr lang="en-US" sz="2400" dirty="0"/>
            <a:t>Our Product Stockia is an </a:t>
          </a:r>
          <a:r>
            <a:rPr lang="en-US" sz="2400" b="0" i="0" u="none" strike="noStrike" cap="none" dirty="0">
              <a:solidFill>
                <a:schemeClr val="dk1"/>
              </a:solidFill>
              <a:latin typeface="Arial"/>
              <a:ea typeface="Arial"/>
              <a:cs typeface="Arial"/>
              <a:sym typeface="Arial"/>
            </a:rPr>
            <a:t>Advisory service for generating long term and short term signals for PSX investors.</a:t>
          </a:r>
          <a:endParaRPr lang="en-US" sz="2400" dirty="0"/>
        </a:p>
      </dgm:t>
    </dgm:pt>
    <dgm:pt modelId="{8DCB2ECC-81B3-4364-BFD9-E009925DE4F1}" type="parTrans" cxnId="{0E00EF8C-D852-4E5E-8984-9E4E15D2B986}">
      <dgm:prSet/>
      <dgm:spPr/>
      <dgm:t>
        <a:bodyPr/>
        <a:lstStyle/>
        <a:p>
          <a:endParaRPr lang="en-US"/>
        </a:p>
      </dgm:t>
    </dgm:pt>
    <dgm:pt modelId="{775C43CE-A4FA-4F66-9CFA-0A78FE11D87D}" type="sibTrans" cxnId="{0E00EF8C-D852-4E5E-8984-9E4E15D2B986}">
      <dgm:prSet/>
      <dgm:spPr/>
      <dgm:t>
        <a:bodyPr/>
        <a:lstStyle/>
        <a:p>
          <a:endParaRPr lang="en-US"/>
        </a:p>
      </dgm:t>
    </dgm:pt>
    <dgm:pt modelId="{A374D771-2F7C-4D64-9ADD-19FA0CC39CDE}" type="pres">
      <dgm:prSet presAssocID="{AF7F222A-95DD-426F-B5E0-42600E299331}" presName="hierChild1" presStyleCnt="0">
        <dgm:presLayoutVars>
          <dgm:chPref val="1"/>
          <dgm:dir/>
          <dgm:animOne val="branch"/>
          <dgm:animLvl val="lvl"/>
          <dgm:resizeHandles/>
        </dgm:presLayoutVars>
      </dgm:prSet>
      <dgm:spPr/>
      <dgm:t>
        <a:bodyPr/>
        <a:lstStyle/>
        <a:p>
          <a:endParaRPr lang="en-US"/>
        </a:p>
      </dgm:t>
    </dgm:pt>
    <dgm:pt modelId="{8AF36EFA-AD05-4C22-846C-2276EB30A14E}" type="pres">
      <dgm:prSet presAssocID="{17BAE2FD-E591-4776-BF2C-7688A3638B3E}" presName="hierRoot1" presStyleCnt="0"/>
      <dgm:spPr/>
    </dgm:pt>
    <dgm:pt modelId="{18792DA5-18EE-46BF-91AC-6A8585408A96}" type="pres">
      <dgm:prSet presAssocID="{17BAE2FD-E591-4776-BF2C-7688A3638B3E}" presName="composite" presStyleCnt="0"/>
      <dgm:spPr/>
    </dgm:pt>
    <dgm:pt modelId="{C7CAD24B-A929-4C43-B9BC-D133B49034FF}" type="pres">
      <dgm:prSet presAssocID="{17BAE2FD-E591-4776-BF2C-7688A3638B3E}" presName="image" presStyleLbl="node0" presStyleIdx="0" presStyleCnt="1" custLinFactNeighborX="-2444" custLinFactNeighborY="3838"/>
      <dgm:spPr>
        <a:blipFill>
          <a:blip xmlns:r="http://schemas.openxmlformats.org/officeDocument/2006/relationships" r:embed="rId1">
            <a:extLst>
              <a:ext uri="{28A0092B-C50C-407E-A947-70E740481C1C}">
                <a14:useLocalDpi xmlns:a14="http://schemas.microsoft.com/office/drawing/2010/main" val="0"/>
              </a:ext>
            </a:extLst>
          </a:blip>
          <a:srcRect/>
          <a:stretch>
            <a:fillRect l="-19000" r="-19000"/>
          </a:stretch>
        </a:blipFill>
      </dgm:spPr>
    </dgm:pt>
    <dgm:pt modelId="{2B4CC9A2-3F97-4CEB-B1FD-0C1F4BC698F9}" type="pres">
      <dgm:prSet presAssocID="{17BAE2FD-E591-4776-BF2C-7688A3638B3E}" presName="text" presStyleLbl="revTx" presStyleIdx="0" presStyleCnt="1" custScaleX="120206">
        <dgm:presLayoutVars>
          <dgm:chPref val="3"/>
        </dgm:presLayoutVars>
      </dgm:prSet>
      <dgm:spPr/>
      <dgm:t>
        <a:bodyPr/>
        <a:lstStyle/>
        <a:p>
          <a:endParaRPr lang="en-US"/>
        </a:p>
      </dgm:t>
    </dgm:pt>
    <dgm:pt modelId="{42891D13-4F01-428A-95DE-4AE7186D0CCA}" type="pres">
      <dgm:prSet presAssocID="{17BAE2FD-E591-4776-BF2C-7688A3638B3E}" presName="hierChild2" presStyleCnt="0"/>
      <dgm:spPr/>
    </dgm:pt>
  </dgm:ptLst>
  <dgm:cxnLst>
    <dgm:cxn modelId="{0E00EF8C-D852-4E5E-8984-9E4E15D2B986}" srcId="{AF7F222A-95DD-426F-B5E0-42600E299331}" destId="{17BAE2FD-E591-4776-BF2C-7688A3638B3E}" srcOrd="0" destOrd="0" parTransId="{8DCB2ECC-81B3-4364-BFD9-E009925DE4F1}" sibTransId="{775C43CE-A4FA-4F66-9CFA-0A78FE11D87D}"/>
    <dgm:cxn modelId="{97C0B9C7-D397-43C1-9AD0-CCE8810A4C30}" type="presOf" srcId="{AF7F222A-95DD-426F-B5E0-42600E299331}" destId="{A374D771-2F7C-4D64-9ADD-19FA0CC39CDE}" srcOrd="0" destOrd="0" presId="urn:microsoft.com/office/officeart/2009/layout/CirclePictureHierarchy"/>
    <dgm:cxn modelId="{F547576F-9B1A-4F12-983C-8F2823CDA278}" type="presOf" srcId="{17BAE2FD-E591-4776-BF2C-7688A3638B3E}" destId="{2B4CC9A2-3F97-4CEB-B1FD-0C1F4BC698F9}" srcOrd="0" destOrd="0" presId="urn:microsoft.com/office/officeart/2009/layout/CirclePictureHierarchy"/>
    <dgm:cxn modelId="{5A061513-0391-4E62-9C19-A19FB434EF00}" type="presParOf" srcId="{A374D771-2F7C-4D64-9ADD-19FA0CC39CDE}" destId="{8AF36EFA-AD05-4C22-846C-2276EB30A14E}" srcOrd="0" destOrd="0" presId="urn:microsoft.com/office/officeart/2009/layout/CirclePictureHierarchy"/>
    <dgm:cxn modelId="{82FAC015-5654-4558-84AB-E4C6ECD01B7C}" type="presParOf" srcId="{8AF36EFA-AD05-4C22-846C-2276EB30A14E}" destId="{18792DA5-18EE-46BF-91AC-6A8585408A96}" srcOrd="0" destOrd="0" presId="urn:microsoft.com/office/officeart/2009/layout/CirclePictureHierarchy"/>
    <dgm:cxn modelId="{99957B96-BF1E-418B-9258-FA3247A2CC2E}" type="presParOf" srcId="{18792DA5-18EE-46BF-91AC-6A8585408A96}" destId="{C7CAD24B-A929-4C43-B9BC-D133B49034FF}" srcOrd="0" destOrd="0" presId="urn:microsoft.com/office/officeart/2009/layout/CirclePictureHierarchy"/>
    <dgm:cxn modelId="{32340342-CA46-4FA0-B276-1AE597E50256}" type="presParOf" srcId="{18792DA5-18EE-46BF-91AC-6A8585408A96}" destId="{2B4CC9A2-3F97-4CEB-B1FD-0C1F4BC698F9}" srcOrd="1" destOrd="0" presId="urn:microsoft.com/office/officeart/2009/layout/CirclePictureHierarchy"/>
    <dgm:cxn modelId="{4B4A3186-D158-4124-B8EF-F37AE723D528}" type="presParOf" srcId="{8AF36EFA-AD05-4C22-846C-2276EB30A14E}" destId="{42891D13-4F01-428A-95DE-4AE7186D0CCA}" srcOrd="1" destOrd="0" presId="urn:microsoft.com/office/officeart/2009/layout/CirclePictureHierarchy"/>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F7F222A-95DD-426F-B5E0-42600E299331}" type="doc">
      <dgm:prSet loTypeId="urn:microsoft.com/office/officeart/2009/layout/CirclePictureHierarchy" loCatId="picture" qsTypeId="urn:microsoft.com/office/officeart/2005/8/quickstyle/simple1" qsCatId="simple" csTypeId="urn:microsoft.com/office/officeart/2005/8/colors/accent1_2" csCatId="accent1" phldr="1"/>
      <dgm:spPr/>
      <dgm:t>
        <a:bodyPr/>
        <a:lstStyle/>
        <a:p>
          <a:endParaRPr lang="en-US"/>
        </a:p>
      </dgm:t>
    </dgm:pt>
    <dgm:pt modelId="{17BAE2FD-E591-4776-BF2C-7688A3638B3E}">
      <dgm:prSet/>
      <dgm:spPr/>
      <dgm:t>
        <a:bodyPr/>
        <a:lstStyle/>
        <a:p>
          <a:r>
            <a:rPr lang="en-US" dirty="0"/>
            <a:t>Our upcoming product Cryptia is an </a:t>
          </a:r>
          <a:r>
            <a:rPr lang="en-US" b="0" i="0" u="none" strike="noStrike" cap="none" dirty="0">
              <a:solidFill>
                <a:schemeClr val="dk1"/>
              </a:solidFill>
              <a:latin typeface="Arial"/>
              <a:ea typeface="Arial"/>
              <a:cs typeface="Arial"/>
              <a:sym typeface="Arial"/>
            </a:rPr>
            <a:t>Advisory service for generating prediction for Crypto Currencies investors.</a:t>
          </a:r>
          <a:endParaRPr lang="en-US" dirty="0"/>
        </a:p>
      </dgm:t>
    </dgm:pt>
    <dgm:pt modelId="{8DCB2ECC-81B3-4364-BFD9-E009925DE4F1}" type="parTrans" cxnId="{0E00EF8C-D852-4E5E-8984-9E4E15D2B986}">
      <dgm:prSet/>
      <dgm:spPr/>
      <dgm:t>
        <a:bodyPr/>
        <a:lstStyle/>
        <a:p>
          <a:endParaRPr lang="en-US"/>
        </a:p>
      </dgm:t>
    </dgm:pt>
    <dgm:pt modelId="{775C43CE-A4FA-4F66-9CFA-0A78FE11D87D}" type="sibTrans" cxnId="{0E00EF8C-D852-4E5E-8984-9E4E15D2B986}">
      <dgm:prSet/>
      <dgm:spPr/>
      <dgm:t>
        <a:bodyPr/>
        <a:lstStyle/>
        <a:p>
          <a:endParaRPr lang="en-US"/>
        </a:p>
      </dgm:t>
    </dgm:pt>
    <dgm:pt modelId="{A374D771-2F7C-4D64-9ADD-19FA0CC39CDE}" type="pres">
      <dgm:prSet presAssocID="{AF7F222A-95DD-426F-B5E0-42600E299331}" presName="hierChild1" presStyleCnt="0">
        <dgm:presLayoutVars>
          <dgm:chPref val="1"/>
          <dgm:dir/>
          <dgm:animOne val="branch"/>
          <dgm:animLvl val="lvl"/>
          <dgm:resizeHandles/>
        </dgm:presLayoutVars>
      </dgm:prSet>
      <dgm:spPr/>
      <dgm:t>
        <a:bodyPr/>
        <a:lstStyle/>
        <a:p>
          <a:endParaRPr lang="en-US"/>
        </a:p>
      </dgm:t>
    </dgm:pt>
    <dgm:pt modelId="{8AF36EFA-AD05-4C22-846C-2276EB30A14E}" type="pres">
      <dgm:prSet presAssocID="{17BAE2FD-E591-4776-BF2C-7688A3638B3E}" presName="hierRoot1" presStyleCnt="0"/>
      <dgm:spPr/>
    </dgm:pt>
    <dgm:pt modelId="{18792DA5-18EE-46BF-91AC-6A8585408A96}" type="pres">
      <dgm:prSet presAssocID="{17BAE2FD-E591-4776-BF2C-7688A3638B3E}" presName="composite" presStyleCnt="0"/>
      <dgm:spPr/>
    </dgm:pt>
    <dgm:pt modelId="{C7CAD24B-A929-4C43-B9BC-D133B49034FF}" type="pres">
      <dgm:prSet presAssocID="{17BAE2FD-E591-4776-BF2C-7688A3638B3E}" presName="image" presStyleLbl="node0" presStyleIdx="0" presStyleCnt="1" custScaleX="104568" custScaleY="102576" custLinFactNeighborX="-2444" custLinFactNeighborY="3838"/>
      <dgm:spPr>
        <a:blipFill>
          <a:blip xmlns:r="http://schemas.openxmlformats.org/officeDocument/2006/relationships" r:embed="rId1">
            <a:extLst>
              <a:ext uri="{28A0092B-C50C-407E-A947-70E740481C1C}">
                <a14:useLocalDpi xmlns:a14="http://schemas.microsoft.com/office/drawing/2010/main" val="0"/>
              </a:ext>
            </a:extLst>
          </a:blip>
          <a:srcRect/>
          <a:stretch>
            <a:fillRect l="-15000" r="-15000"/>
          </a:stretch>
        </a:blipFill>
      </dgm:spPr>
    </dgm:pt>
    <dgm:pt modelId="{2B4CC9A2-3F97-4CEB-B1FD-0C1F4BC698F9}" type="pres">
      <dgm:prSet presAssocID="{17BAE2FD-E591-4776-BF2C-7688A3638B3E}" presName="text" presStyleLbl="revTx" presStyleIdx="0" presStyleCnt="1">
        <dgm:presLayoutVars>
          <dgm:chPref val="3"/>
        </dgm:presLayoutVars>
      </dgm:prSet>
      <dgm:spPr/>
      <dgm:t>
        <a:bodyPr/>
        <a:lstStyle/>
        <a:p>
          <a:endParaRPr lang="en-US"/>
        </a:p>
      </dgm:t>
    </dgm:pt>
    <dgm:pt modelId="{42891D13-4F01-428A-95DE-4AE7186D0CCA}" type="pres">
      <dgm:prSet presAssocID="{17BAE2FD-E591-4776-BF2C-7688A3638B3E}" presName="hierChild2" presStyleCnt="0"/>
      <dgm:spPr/>
    </dgm:pt>
  </dgm:ptLst>
  <dgm:cxnLst>
    <dgm:cxn modelId="{0E00EF8C-D852-4E5E-8984-9E4E15D2B986}" srcId="{AF7F222A-95DD-426F-B5E0-42600E299331}" destId="{17BAE2FD-E591-4776-BF2C-7688A3638B3E}" srcOrd="0" destOrd="0" parTransId="{8DCB2ECC-81B3-4364-BFD9-E009925DE4F1}" sibTransId="{775C43CE-A4FA-4F66-9CFA-0A78FE11D87D}"/>
    <dgm:cxn modelId="{97C0B9C7-D397-43C1-9AD0-CCE8810A4C30}" type="presOf" srcId="{AF7F222A-95DD-426F-B5E0-42600E299331}" destId="{A374D771-2F7C-4D64-9ADD-19FA0CC39CDE}" srcOrd="0" destOrd="0" presId="urn:microsoft.com/office/officeart/2009/layout/CirclePictureHierarchy"/>
    <dgm:cxn modelId="{F547576F-9B1A-4F12-983C-8F2823CDA278}" type="presOf" srcId="{17BAE2FD-E591-4776-BF2C-7688A3638B3E}" destId="{2B4CC9A2-3F97-4CEB-B1FD-0C1F4BC698F9}" srcOrd="0" destOrd="0" presId="urn:microsoft.com/office/officeart/2009/layout/CirclePictureHierarchy"/>
    <dgm:cxn modelId="{5A061513-0391-4E62-9C19-A19FB434EF00}" type="presParOf" srcId="{A374D771-2F7C-4D64-9ADD-19FA0CC39CDE}" destId="{8AF36EFA-AD05-4C22-846C-2276EB30A14E}" srcOrd="0" destOrd="0" presId="urn:microsoft.com/office/officeart/2009/layout/CirclePictureHierarchy"/>
    <dgm:cxn modelId="{82FAC015-5654-4558-84AB-E4C6ECD01B7C}" type="presParOf" srcId="{8AF36EFA-AD05-4C22-846C-2276EB30A14E}" destId="{18792DA5-18EE-46BF-91AC-6A8585408A96}" srcOrd="0" destOrd="0" presId="urn:microsoft.com/office/officeart/2009/layout/CirclePictureHierarchy"/>
    <dgm:cxn modelId="{99957B96-BF1E-418B-9258-FA3247A2CC2E}" type="presParOf" srcId="{18792DA5-18EE-46BF-91AC-6A8585408A96}" destId="{C7CAD24B-A929-4C43-B9BC-D133B49034FF}" srcOrd="0" destOrd="0" presId="urn:microsoft.com/office/officeart/2009/layout/CirclePictureHierarchy"/>
    <dgm:cxn modelId="{32340342-CA46-4FA0-B276-1AE597E50256}" type="presParOf" srcId="{18792DA5-18EE-46BF-91AC-6A8585408A96}" destId="{2B4CC9A2-3F97-4CEB-B1FD-0C1F4BC698F9}" srcOrd="1" destOrd="0" presId="urn:microsoft.com/office/officeart/2009/layout/CirclePictureHierarchy"/>
    <dgm:cxn modelId="{4B4A3186-D158-4124-B8EF-F37AE723D528}" type="presParOf" srcId="{8AF36EFA-AD05-4C22-846C-2276EB30A14E}" destId="{42891D13-4F01-428A-95DE-4AE7186D0CCA}" srcOrd="1" destOrd="0" presId="urn:microsoft.com/office/officeart/2009/layout/CirclePictureHierarchy"/>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78B6280-48EA-455A-90A8-CB321768CC0B}" type="doc">
      <dgm:prSet loTypeId="urn:microsoft.com/office/officeart/2005/8/layout/vList3" loCatId="picture" qsTypeId="urn:microsoft.com/office/officeart/2005/8/quickstyle/simple1" qsCatId="simple" csTypeId="urn:microsoft.com/office/officeart/2005/8/colors/accent0_1" csCatId="mainScheme" phldr="1"/>
      <dgm:spPr/>
      <dgm:t>
        <a:bodyPr/>
        <a:lstStyle/>
        <a:p>
          <a:endParaRPr lang="en-US"/>
        </a:p>
      </dgm:t>
    </dgm:pt>
    <dgm:pt modelId="{35520116-490A-4DB5-A81A-121614F0C735}">
      <dgm:prSet phldrT="[Text]"/>
      <dgm:spPr/>
      <dgm:t>
        <a:bodyPr/>
        <a:lstStyle/>
        <a:p>
          <a:pPr rtl="0"/>
          <a:r>
            <a:rPr lang="en-US" cap="none" dirty="0">
              <a:latin typeface="Arial"/>
              <a:ea typeface="Arial"/>
              <a:cs typeface="Arial"/>
              <a:sym typeface="Arial"/>
            </a:rPr>
            <a:t>MICROSERVICES ARCHITECTURE</a:t>
          </a:r>
          <a:endParaRPr lang="en-US" dirty="0"/>
        </a:p>
      </dgm:t>
    </dgm:pt>
    <dgm:pt modelId="{AD40E866-6BAA-4AA3-85FC-35194581E0AD}" type="parTrans" cxnId="{A74A936F-DE9F-4D8A-B778-2FE0AF3C8092}">
      <dgm:prSet/>
      <dgm:spPr/>
      <dgm:t>
        <a:bodyPr/>
        <a:lstStyle/>
        <a:p>
          <a:endParaRPr lang="en-US"/>
        </a:p>
      </dgm:t>
    </dgm:pt>
    <dgm:pt modelId="{EFB2C83D-AF41-4C58-A36A-40C1755BBE51}" type="sibTrans" cxnId="{A74A936F-DE9F-4D8A-B778-2FE0AF3C8092}">
      <dgm:prSet/>
      <dgm:spPr/>
      <dgm:t>
        <a:bodyPr/>
        <a:lstStyle/>
        <a:p>
          <a:endParaRPr lang="en-US"/>
        </a:p>
      </dgm:t>
    </dgm:pt>
    <dgm:pt modelId="{20AA4A0C-8658-4653-8234-98849D78800D}">
      <dgm:prSet/>
      <dgm:spPr/>
      <dgm:t>
        <a:bodyPr/>
        <a:lstStyle/>
        <a:p>
          <a:pPr rtl="0"/>
          <a:r>
            <a:rPr lang="en-US" dirty="0"/>
            <a:t>AI BASED SIGNALS PREDICTION</a:t>
          </a:r>
        </a:p>
      </dgm:t>
    </dgm:pt>
    <dgm:pt modelId="{FC85A02E-8312-40B4-BA29-8CE357FEDADC}" type="parTrans" cxnId="{E28F6AC5-AA50-4E1B-BDFD-2162A8CAAE3B}">
      <dgm:prSet/>
      <dgm:spPr/>
      <dgm:t>
        <a:bodyPr/>
        <a:lstStyle/>
        <a:p>
          <a:endParaRPr lang="en-US"/>
        </a:p>
      </dgm:t>
    </dgm:pt>
    <dgm:pt modelId="{A0A990C4-60D4-4E4B-9834-F492B2309D1B}" type="sibTrans" cxnId="{E28F6AC5-AA50-4E1B-BDFD-2162A8CAAE3B}">
      <dgm:prSet/>
      <dgm:spPr/>
      <dgm:t>
        <a:bodyPr/>
        <a:lstStyle/>
        <a:p>
          <a:endParaRPr lang="en-US"/>
        </a:p>
      </dgm:t>
    </dgm:pt>
    <dgm:pt modelId="{4CD42C35-53F8-4C49-A6AB-0C00FBF96B3F}">
      <dgm:prSet/>
      <dgm:spPr/>
      <dgm:t>
        <a:bodyPr/>
        <a:lstStyle/>
        <a:p>
          <a:pPr rtl="0"/>
          <a:r>
            <a:rPr lang="en-US" dirty="0"/>
            <a:t>AUTOMATED DATA EXTRACTION AND PROCESSING</a:t>
          </a:r>
        </a:p>
      </dgm:t>
    </dgm:pt>
    <dgm:pt modelId="{F51872A7-7D21-4FE6-A56F-20442C4F9690}" type="parTrans" cxnId="{A242EB8C-AE5D-4764-A2E1-C45F80C84DF7}">
      <dgm:prSet/>
      <dgm:spPr/>
      <dgm:t>
        <a:bodyPr/>
        <a:lstStyle/>
        <a:p>
          <a:endParaRPr lang="en-US"/>
        </a:p>
      </dgm:t>
    </dgm:pt>
    <dgm:pt modelId="{1C651C72-B117-4F14-9B24-2F8F119D97DF}" type="sibTrans" cxnId="{A242EB8C-AE5D-4764-A2E1-C45F80C84DF7}">
      <dgm:prSet/>
      <dgm:spPr/>
      <dgm:t>
        <a:bodyPr/>
        <a:lstStyle/>
        <a:p>
          <a:endParaRPr lang="en-US"/>
        </a:p>
      </dgm:t>
    </dgm:pt>
    <dgm:pt modelId="{C329BC14-ABB8-4BF1-B303-E41553FB17D2}">
      <dgm:prSet/>
      <dgm:spPr/>
      <dgm:t>
        <a:bodyPr/>
        <a:lstStyle/>
        <a:p>
          <a:pPr rtl="0"/>
          <a:r>
            <a:rPr lang="en-US" dirty="0"/>
            <a:t>AUTOMATED SENTIMENT ANALYSIS BASED ON NEWS DATA</a:t>
          </a:r>
        </a:p>
      </dgm:t>
    </dgm:pt>
    <dgm:pt modelId="{135AC9C0-0712-49A5-ACDA-579F6D8C3258}" type="parTrans" cxnId="{12C025CC-4D59-4019-B3BF-CECFFDEE15D6}">
      <dgm:prSet/>
      <dgm:spPr/>
      <dgm:t>
        <a:bodyPr/>
        <a:lstStyle/>
        <a:p>
          <a:endParaRPr lang="en-US"/>
        </a:p>
      </dgm:t>
    </dgm:pt>
    <dgm:pt modelId="{9036048D-2DAC-4D1B-A26A-5529C79C85F7}" type="sibTrans" cxnId="{12C025CC-4D59-4019-B3BF-CECFFDEE15D6}">
      <dgm:prSet/>
      <dgm:spPr/>
      <dgm:t>
        <a:bodyPr/>
        <a:lstStyle/>
        <a:p>
          <a:endParaRPr lang="en-US"/>
        </a:p>
      </dgm:t>
    </dgm:pt>
    <dgm:pt modelId="{47D935D2-B5BF-4847-94C5-E73AC1DC6D17}">
      <dgm:prSet/>
      <dgm:spPr/>
      <dgm:t>
        <a:bodyPr/>
        <a:lstStyle/>
        <a:p>
          <a:pPr rtl="0"/>
          <a:r>
            <a:rPr lang="en-US" dirty="0"/>
            <a:t>CUSTOMIZABLE AND SCALABLE DATA SOURCES</a:t>
          </a:r>
        </a:p>
      </dgm:t>
    </dgm:pt>
    <dgm:pt modelId="{7844DF78-E7BB-4049-A1DD-8E1466B087CC}" type="parTrans" cxnId="{191C291A-3F3C-4B1E-B6BF-A341A64F8752}">
      <dgm:prSet/>
      <dgm:spPr/>
      <dgm:t>
        <a:bodyPr/>
        <a:lstStyle/>
        <a:p>
          <a:endParaRPr lang="en-US"/>
        </a:p>
      </dgm:t>
    </dgm:pt>
    <dgm:pt modelId="{6FB671EE-B99C-4465-B660-9B717E52BD30}" type="sibTrans" cxnId="{191C291A-3F3C-4B1E-B6BF-A341A64F8752}">
      <dgm:prSet/>
      <dgm:spPr/>
      <dgm:t>
        <a:bodyPr/>
        <a:lstStyle/>
        <a:p>
          <a:endParaRPr lang="en-US"/>
        </a:p>
      </dgm:t>
    </dgm:pt>
    <dgm:pt modelId="{3665E978-35B1-44B7-A00A-3FDB0AC6EA8E}" type="pres">
      <dgm:prSet presAssocID="{478B6280-48EA-455A-90A8-CB321768CC0B}" presName="linearFlow" presStyleCnt="0">
        <dgm:presLayoutVars>
          <dgm:dir/>
          <dgm:resizeHandles val="exact"/>
        </dgm:presLayoutVars>
      </dgm:prSet>
      <dgm:spPr/>
      <dgm:t>
        <a:bodyPr/>
        <a:lstStyle/>
        <a:p>
          <a:endParaRPr lang="en-US"/>
        </a:p>
      </dgm:t>
    </dgm:pt>
    <dgm:pt modelId="{0AE6CA6E-F443-43BE-B9B6-B4B5F1EF6212}" type="pres">
      <dgm:prSet presAssocID="{35520116-490A-4DB5-A81A-121614F0C735}" presName="composite" presStyleCnt="0"/>
      <dgm:spPr/>
    </dgm:pt>
    <dgm:pt modelId="{24AB4248-6710-48D6-8900-446D8542F6D5}" type="pres">
      <dgm:prSet presAssocID="{35520116-490A-4DB5-A81A-121614F0C735}" presName="imgShp" presStyleLbl="fgImgPlace1" presStyleIdx="0" presStyleCnt="5"/>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164F83B0-37B5-468E-BCBA-911286A16683}" type="pres">
      <dgm:prSet presAssocID="{35520116-490A-4DB5-A81A-121614F0C735}" presName="txShp" presStyleLbl="node1" presStyleIdx="0" presStyleCnt="5">
        <dgm:presLayoutVars>
          <dgm:bulletEnabled val="1"/>
        </dgm:presLayoutVars>
      </dgm:prSet>
      <dgm:spPr/>
      <dgm:t>
        <a:bodyPr/>
        <a:lstStyle/>
        <a:p>
          <a:endParaRPr lang="en-US"/>
        </a:p>
      </dgm:t>
    </dgm:pt>
    <dgm:pt modelId="{B87C6D49-69F3-42AF-90D3-6D66D35DB289}" type="pres">
      <dgm:prSet presAssocID="{EFB2C83D-AF41-4C58-A36A-40C1755BBE51}" presName="spacing" presStyleCnt="0"/>
      <dgm:spPr/>
    </dgm:pt>
    <dgm:pt modelId="{20362ABB-45DE-400F-B1C8-E9620CFAEB8E}" type="pres">
      <dgm:prSet presAssocID="{20AA4A0C-8658-4653-8234-98849D78800D}" presName="composite" presStyleCnt="0"/>
      <dgm:spPr/>
    </dgm:pt>
    <dgm:pt modelId="{45B85EFA-6A7F-4DAE-9B9D-E6C4FBB52FE1}" type="pres">
      <dgm:prSet presAssocID="{20AA4A0C-8658-4653-8234-98849D78800D}" presName="imgShp" presStyleLbl="fgImgPlace1" presStyleIdx="1" presStyleCnt="5"/>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t="7278" b="7278"/>
          </a:stretch>
        </a:blipFill>
      </dgm:spPr>
    </dgm:pt>
    <dgm:pt modelId="{B026BF30-0260-4B26-857F-A96103C3187B}" type="pres">
      <dgm:prSet presAssocID="{20AA4A0C-8658-4653-8234-98849D78800D}" presName="txShp" presStyleLbl="node1" presStyleIdx="1" presStyleCnt="5">
        <dgm:presLayoutVars>
          <dgm:bulletEnabled val="1"/>
        </dgm:presLayoutVars>
      </dgm:prSet>
      <dgm:spPr/>
      <dgm:t>
        <a:bodyPr/>
        <a:lstStyle/>
        <a:p>
          <a:endParaRPr lang="en-US"/>
        </a:p>
      </dgm:t>
    </dgm:pt>
    <dgm:pt modelId="{DBCB161C-79AF-4B65-9789-998F81363523}" type="pres">
      <dgm:prSet presAssocID="{A0A990C4-60D4-4E4B-9834-F492B2309D1B}" presName="spacing" presStyleCnt="0"/>
      <dgm:spPr/>
    </dgm:pt>
    <dgm:pt modelId="{A4263BD6-1411-492F-B796-0884254E4064}" type="pres">
      <dgm:prSet presAssocID="{4CD42C35-53F8-4C49-A6AB-0C00FBF96B3F}" presName="composite" presStyleCnt="0"/>
      <dgm:spPr/>
    </dgm:pt>
    <dgm:pt modelId="{6FE19F02-237F-4F7D-A517-BA10B4B6DD76}" type="pres">
      <dgm:prSet presAssocID="{4CD42C35-53F8-4C49-A6AB-0C00FBF96B3F}" presName="imgShp" presStyleLbl="fgImgPlace1" presStyleIdx="2" presStyleCnt="5"/>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27954" b="27954"/>
          </a:stretch>
        </a:blipFill>
      </dgm:spPr>
    </dgm:pt>
    <dgm:pt modelId="{63885001-1139-4652-8E68-043F832755C5}" type="pres">
      <dgm:prSet presAssocID="{4CD42C35-53F8-4C49-A6AB-0C00FBF96B3F}" presName="txShp" presStyleLbl="node1" presStyleIdx="2" presStyleCnt="5">
        <dgm:presLayoutVars>
          <dgm:bulletEnabled val="1"/>
        </dgm:presLayoutVars>
      </dgm:prSet>
      <dgm:spPr/>
      <dgm:t>
        <a:bodyPr/>
        <a:lstStyle/>
        <a:p>
          <a:endParaRPr lang="en-US"/>
        </a:p>
      </dgm:t>
    </dgm:pt>
    <dgm:pt modelId="{95636217-DF00-4AD1-8396-EBE99CF15358}" type="pres">
      <dgm:prSet presAssocID="{1C651C72-B117-4F14-9B24-2F8F119D97DF}" presName="spacing" presStyleCnt="0"/>
      <dgm:spPr/>
    </dgm:pt>
    <dgm:pt modelId="{EA668B5C-68D2-4DB3-B7FB-0A6BD50D7906}" type="pres">
      <dgm:prSet presAssocID="{C329BC14-ABB8-4BF1-B303-E41553FB17D2}" presName="composite" presStyleCnt="0"/>
      <dgm:spPr/>
    </dgm:pt>
    <dgm:pt modelId="{678000C9-441C-4494-AD8A-6A0B42B5BE3F}" type="pres">
      <dgm:prSet presAssocID="{C329BC14-ABB8-4BF1-B303-E41553FB17D2}" presName="imgShp" presStyleLbl="fgImgPlac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l="-3000" r="-3000"/>
          </a:stretch>
        </a:blipFill>
      </dgm:spPr>
    </dgm:pt>
    <dgm:pt modelId="{AD6DE004-1133-4BEB-AF4C-C9B210A00F46}" type="pres">
      <dgm:prSet presAssocID="{C329BC14-ABB8-4BF1-B303-E41553FB17D2}" presName="txShp" presStyleLbl="node1" presStyleIdx="3" presStyleCnt="5">
        <dgm:presLayoutVars>
          <dgm:bulletEnabled val="1"/>
        </dgm:presLayoutVars>
      </dgm:prSet>
      <dgm:spPr/>
      <dgm:t>
        <a:bodyPr/>
        <a:lstStyle/>
        <a:p>
          <a:endParaRPr lang="en-US"/>
        </a:p>
      </dgm:t>
    </dgm:pt>
    <dgm:pt modelId="{1BB59D8C-5130-4F99-9176-1622AF18A162}" type="pres">
      <dgm:prSet presAssocID="{9036048D-2DAC-4D1B-A26A-5529C79C85F7}" presName="spacing" presStyleCnt="0"/>
      <dgm:spPr/>
    </dgm:pt>
    <dgm:pt modelId="{AC586295-B635-49C9-B3EC-5FB138FE45A1}" type="pres">
      <dgm:prSet presAssocID="{47D935D2-B5BF-4847-94C5-E73AC1DC6D17}" presName="composite" presStyleCnt="0"/>
      <dgm:spPr/>
    </dgm:pt>
    <dgm:pt modelId="{85BEC58D-29C6-46F2-8ABD-46A54AC8A454}" type="pres">
      <dgm:prSet presAssocID="{47D935D2-B5BF-4847-94C5-E73AC1DC6D17}" presName="imgShp" presStyleLbl="fgImgPlace1" presStyleIdx="4" presStyleCnt="5" custLinFactNeighborX="6016" custLinFactNeighborY="2406"/>
      <dgm:spPr>
        <a:blipFill>
          <a:blip xmlns:r="http://schemas.openxmlformats.org/officeDocument/2006/relationships" r:embed="rId5">
            <a:extLst>
              <a:ext uri="{28A0092B-C50C-407E-A947-70E740481C1C}">
                <a14:useLocalDpi xmlns:a14="http://schemas.microsoft.com/office/drawing/2010/main" val="0"/>
              </a:ext>
            </a:extLst>
          </a:blip>
          <a:srcRect/>
          <a:stretch>
            <a:fillRect t="-25000" b="-25000"/>
          </a:stretch>
        </a:blipFill>
      </dgm:spPr>
    </dgm:pt>
    <dgm:pt modelId="{C7DA0DB6-A842-48AF-AC2C-6353178594AE}" type="pres">
      <dgm:prSet presAssocID="{47D935D2-B5BF-4847-94C5-E73AC1DC6D17}" presName="txShp" presStyleLbl="node1" presStyleIdx="4" presStyleCnt="5">
        <dgm:presLayoutVars>
          <dgm:bulletEnabled val="1"/>
        </dgm:presLayoutVars>
      </dgm:prSet>
      <dgm:spPr/>
      <dgm:t>
        <a:bodyPr/>
        <a:lstStyle/>
        <a:p>
          <a:endParaRPr lang="en-US"/>
        </a:p>
      </dgm:t>
    </dgm:pt>
  </dgm:ptLst>
  <dgm:cxnLst>
    <dgm:cxn modelId="{70643FF2-EC0F-497E-BD3D-BE07589F220B}" type="presOf" srcId="{478B6280-48EA-455A-90A8-CB321768CC0B}" destId="{3665E978-35B1-44B7-A00A-3FDB0AC6EA8E}" srcOrd="0" destOrd="0" presId="urn:microsoft.com/office/officeart/2005/8/layout/vList3"/>
    <dgm:cxn modelId="{9DDBFD22-0E1A-4C48-9842-D1260EDDD2E8}" type="presOf" srcId="{4CD42C35-53F8-4C49-A6AB-0C00FBF96B3F}" destId="{63885001-1139-4652-8E68-043F832755C5}" srcOrd="0" destOrd="0" presId="urn:microsoft.com/office/officeart/2005/8/layout/vList3"/>
    <dgm:cxn modelId="{5AD8C98F-D79A-4477-B4EA-64BAF2630F30}" type="presOf" srcId="{35520116-490A-4DB5-A81A-121614F0C735}" destId="{164F83B0-37B5-468E-BCBA-911286A16683}" srcOrd="0" destOrd="0" presId="urn:microsoft.com/office/officeart/2005/8/layout/vList3"/>
    <dgm:cxn modelId="{A242EB8C-AE5D-4764-A2E1-C45F80C84DF7}" srcId="{478B6280-48EA-455A-90A8-CB321768CC0B}" destId="{4CD42C35-53F8-4C49-A6AB-0C00FBF96B3F}" srcOrd="2" destOrd="0" parTransId="{F51872A7-7D21-4FE6-A56F-20442C4F9690}" sibTransId="{1C651C72-B117-4F14-9B24-2F8F119D97DF}"/>
    <dgm:cxn modelId="{9F9F6F3D-C83E-49E6-B070-40DB0CDC2C6E}" type="presOf" srcId="{47D935D2-B5BF-4847-94C5-E73AC1DC6D17}" destId="{C7DA0DB6-A842-48AF-AC2C-6353178594AE}" srcOrd="0" destOrd="0" presId="urn:microsoft.com/office/officeart/2005/8/layout/vList3"/>
    <dgm:cxn modelId="{4A21056A-935F-4DFF-A149-8C7C05B5FAC4}" type="presOf" srcId="{20AA4A0C-8658-4653-8234-98849D78800D}" destId="{B026BF30-0260-4B26-857F-A96103C3187B}" srcOrd="0" destOrd="0" presId="urn:microsoft.com/office/officeart/2005/8/layout/vList3"/>
    <dgm:cxn modelId="{12C025CC-4D59-4019-B3BF-CECFFDEE15D6}" srcId="{478B6280-48EA-455A-90A8-CB321768CC0B}" destId="{C329BC14-ABB8-4BF1-B303-E41553FB17D2}" srcOrd="3" destOrd="0" parTransId="{135AC9C0-0712-49A5-ACDA-579F6D8C3258}" sibTransId="{9036048D-2DAC-4D1B-A26A-5529C79C85F7}"/>
    <dgm:cxn modelId="{A74A936F-DE9F-4D8A-B778-2FE0AF3C8092}" srcId="{478B6280-48EA-455A-90A8-CB321768CC0B}" destId="{35520116-490A-4DB5-A81A-121614F0C735}" srcOrd="0" destOrd="0" parTransId="{AD40E866-6BAA-4AA3-85FC-35194581E0AD}" sibTransId="{EFB2C83D-AF41-4C58-A36A-40C1755BBE51}"/>
    <dgm:cxn modelId="{191C291A-3F3C-4B1E-B6BF-A341A64F8752}" srcId="{478B6280-48EA-455A-90A8-CB321768CC0B}" destId="{47D935D2-B5BF-4847-94C5-E73AC1DC6D17}" srcOrd="4" destOrd="0" parTransId="{7844DF78-E7BB-4049-A1DD-8E1466B087CC}" sibTransId="{6FB671EE-B99C-4465-B660-9B717E52BD30}"/>
    <dgm:cxn modelId="{84590EF9-7E58-4311-A78F-1B1ED415814C}" type="presOf" srcId="{C329BC14-ABB8-4BF1-B303-E41553FB17D2}" destId="{AD6DE004-1133-4BEB-AF4C-C9B210A00F46}" srcOrd="0" destOrd="0" presId="urn:microsoft.com/office/officeart/2005/8/layout/vList3"/>
    <dgm:cxn modelId="{E28F6AC5-AA50-4E1B-BDFD-2162A8CAAE3B}" srcId="{478B6280-48EA-455A-90A8-CB321768CC0B}" destId="{20AA4A0C-8658-4653-8234-98849D78800D}" srcOrd="1" destOrd="0" parTransId="{FC85A02E-8312-40B4-BA29-8CE357FEDADC}" sibTransId="{A0A990C4-60D4-4E4B-9834-F492B2309D1B}"/>
    <dgm:cxn modelId="{88C0D98C-A482-46D2-B622-C59B039EF520}" type="presParOf" srcId="{3665E978-35B1-44B7-A00A-3FDB0AC6EA8E}" destId="{0AE6CA6E-F443-43BE-B9B6-B4B5F1EF6212}" srcOrd="0" destOrd="0" presId="urn:microsoft.com/office/officeart/2005/8/layout/vList3"/>
    <dgm:cxn modelId="{083EEDCB-B83C-4EA5-A42B-0999A1CCC687}" type="presParOf" srcId="{0AE6CA6E-F443-43BE-B9B6-B4B5F1EF6212}" destId="{24AB4248-6710-48D6-8900-446D8542F6D5}" srcOrd="0" destOrd="0" presId="urn:microsoft.com/office/officeart/2005/8/layout/vList3"/>
    <dgm:cxn modelId="{49B1B041-A698-4A5C-90AE-4B7140312C4A}" type="presParOf" srcId="{0AE6CA6E-F443-43BE-B9B6-B4B5F1EF6212}" destId="{164F83B0-37B5-468E-BCBA-911286A16683}" srcOrd="1" destOrd="0" presId="urn:microsoft.com/office/officeart/2005/8/layout/vList3"/>
    <dgm:cxn modelId="{74B73F03-B86E-4E62-B075-1F38F1722365}" type="presParOf" srcId="{3665E978-35B1-44B7-A00A-3FDB0AC6EA8E}" destId="{B87C6D49-69F3-42AF-90D3-6D66D35DB289}" srcOrd="1" destOrd="0" presId="urn:microsoft.com/office/officeart/2005/8/layout/vList3"/>
    <dgm:cxn modelId="{2C6703D6-E86E-41D2-9469-1A2533AF9291}" type="presParOf" srcId="{3665E978-35B1-44B7-A00A-3FDB0AC6EA8E}" destId="{20362ABB-45DE-400F-B1C8-E9620CFAEB8E}" srcOrd="2" destOrd="0" presId="urn:microsoft.com/office/officeart/2005/8/layout/vList3"/>
    <dgm:cxn modelId="{D2FF30E2-5F1F-4418-8ED7-F0EF51F35753}" type="presParOf" srcId="{20362ABB-45DE-400F-B1C8-E9620CFAEB8E}" destId="{45B85EFA-6A7F-4DAE-9B9D-E6C4FBB52FE1}" srcOrd="0" destOrd="0" presId="urn:microsoft.com/office/officeart/2005/8/layout/vList3"/>
    <dgm:cxn modelId="{CA68B102-DBCA-45BB-AF10-E226DFC1B6AF}" type="presParOf" srcId="{20362ABB-45DE-400F-B1C8-E9620CFAEB8E}" destId="{B026BF30-0260-4B26-857F-A96103C3187B}" srcOrd="1" destOrd="0" presId="urn:microsoft.com/office/officeart/2005/8/layout/vList3"/>
    <dgm:cxn modelId="{BDE92E81-7294-4095-8E11-303A2A8D6AF7}" type="presParOf" srcId="{3665E978-35B1-44B7-A00A-3FDB0AC6EA8E}" destId="{DBCB161C-79AF-4B65-9789-998F81363523}" srcOrd="3" destOrd="0" presId="urn:microsoft.com/office/officeart/2005/8/layout/vList3"/>
    <dgm:cxn modelId="{B4E55BA2-ACE8-46FA-A051-571A465394A2}" type="presParOf" srcId="{3665E978-35B1-44B7-A00A-3FDB0AC6EA8E}" destId="{A4263BD6-1411-492F-B796-0884254E4064}" srcOrd="4" destOrd="0" presId="urn:microsoft.com/office/officeart/2005/8/layout/vList3"/>
    <dgm:cxn modelId="{790B4B30-9646-4609-ACE9-8C79A44890AE}" type="presParOf" srcId="{A4263BD6-1411-492F-B796-0884254E4064}" destId="{6FE19F02-237F-4F7D-A517-BA10B4B6DD76}" srcOrd="0" destOrd="0" presId="urn:microsoft.com/office/officeart/2005/8/layout/vList3"/>
    <dgm:cxn modelId="{C892C8BD-34BA-4F2D-A7E5-8781E13DB996}" type="presParOf" srcId="{A4263BD6-1411-492F-B796-0884254E4064}" destId="{63885001-1139-4652-8E68-043F832755C5}" srcOrd="1" destOrd="0" presId="urn:microsoft.com/office/officeart/2005/8/layout/vList3"/>
    <dgm:cxn modelId="{8AFA1A6D-55E1-451D-BB12-7E34B03D6849}" type="presParOf" srcId="{3665E978-35B1-44B7-A00A-3FDB0AC6EA8E}" destId="{95636217-DF00-4AD1-8396-EBE99CF15358}" srcOrd="5" destOrd="0" presId="urn:microsoft.com/office/officeart/2005/8/layout/vList3"/>
    <dgm:cxn modelId="{C8163638-D09B-443A-A042-563AA42B6013}" type="presParOf" srcId="{3665E978-35B1-44B7-A00A-3FDB0AC6EA8E}" destId="{EA668B5C-68D2-4DB3-B7FB-0A6BD50D7906}" srcOrd="6" destOrd="0" presId="urn:microsoft.com/office/officeart/2005/8/layout/vList3"/>
    <dgm:cxn modelId="{BD37B1EC-4FB9-41A3-BE09-C4D53CCBD7D9}" type="presParOf" srcId="{EA668B5C-68D2-4DB3-B7FB-0A6BD50D7906}" destId="{678000C9-441C-4494-AD8A-6A0B42B5BE3F}" srcOrd="0" destOrd="0" presId="urn:microsoft.com/office/officeart/2005/8/layout/vList3"/>
    <dgm:cxn modelId="{F3EF9215-B90D-457A-A04A-0F5E5948C5A2}" type="presParOf" srcId="{EA668B5C-68D2-4DB3-B7FB-0A6BD50D7906}" destId="{AD6DE004-1133-4BEB-AF4C-C9B210A00F46}" srcOrd="1" destOrd="0" presId="urn:microsoft.com/office/officeart/2005/8/layout/vList3"/>
    <dgm:cxn modelId="{AD2F2793-A8D1-4052-B75E-A95FC9A5152E}" type="presParOf" srcId="{3665E978-35B1-44B7-A00A-3FDB0AC6EA8E}" destId="{1BB59D8C-5130-4F99-9176-1622AF18A162}" srcOrd="7" destOrd="0" presId="urn:microsoft.com/office/officeart/2005/8/layout/vList3"/>
    <dgm:cxn modelId="{1F65FC1B-0B0E-4624-B9AC-E04DC9F52143}" type="presParOf" srcId="{3665E978-35B1-44B7-A00A-3FDB0AC6EA8E}" destId="{AC586295-B635-49C9-B3EC-5FB138FE45A1}" srcOrd="8" destOrd="0" presId="urn:microsoft.com/office/officeart/2005/8/layout/vList3"/>
    <dgm:cxn modelId="{CBA930ED-6B07-400E-A6D6-1EDAED5C2453}" type="presParOf" srcId="{AC586295-B635-49C9-B3EC-5FB138FE45A1}" destId="{85BEC58D-29C6-46F2-8ABD-46A54AC8A454}" srcOrd="0" destOrd="0" presId="urn:microsoft.com/office/officeart/2005/8/layout/vList3"/>
    <dgm:cxn modelId="{A2C2772B-4ED2-4F26-B873-5A71FFC61C52}" type="presParOf" srcId="{AC586295-B635-49C9-B3EC-5FB138FE45A1}" destId="{C7DA0DB6-A842-48AF-AC2C-6353178594AE}" srcOrd="1" destOrd="0" presId="urn:microsoft.com/office/officeart/2005/8/layout/vList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A9A8D4F-9855-4FD7-8AFD-636F867B9BAE}" type="doc">
      <dgm:prSet loTypeId="urn:microsoft.com/office/officeart/2005/8/layout/list1" loCatId="list" qsTypeId="urn:microsoft.com/office/officeart/2005/8/quickstyle/simple1" qsCatId="simple" csTypeId="urn:microsoft.com/office/officeart/2005/8/colors/accent0_1" csCatId="mainScheme" phldr="1"/>
      <dgm:spPr/>
      <dgm:t>
        <a:bodyPr/>
        <a:lstStyle/>
        <a:p>
          <a:endParaRPr lang="en-US"/>
        </a:p>
      </dgm:t>
    </dgm:pt>
    <dgm:pt modelId="{F775D904-C11F-476A-AF8D-B140ADD95DFA}">
      <dgm:prSet phldrT="[Text]"/>
      <dgm:spPr/>
      <dgm:t>
        <a:bodyPr/>
        <a:lstStyle/>
        <a:p>
          <a:pPr rtl="0"/>
          <a:r>
            <a:rPr lang="en-US" dirty="0"/>
            <a:t>Long Term Trading Signals</a:t>
          </a:r>
        </a:p>
      </dgm:t>
    </dgm:pt>
    <dgm:pt modelId="{572D6FD2-B66F-4DDD-BEEA-629E3C9435F9}" type="parTrans" cxnId="{700A5495-032D-45DA-9C2B-1EA800C1496A}">
      <dgm:prSet/>
      <dgm:spPr/>
      <dgm:t>
        <a:bodyPr/>
        <a:lstStyle/>
        <a:p>
          <a:endParaRPr lang="en-US"/>
        </a:p>
      </dgm:t>
    </dgm:pt>
    <dgm:pt modelId="{FC88935D-5BF5-4810-AB15-645EEB88445A}" type="sibTrans" cxnId="{700A5495-032D-45DA-9C2B-1EA800C1496A}">
      <dgm:prSet/>
      <dgm:spPr/>
      <dgm:t>
        <a:bodyPr/>
        <a:lstStyle/>
        <a:p>
          <a:endParaRPr lang="en-US"/>
        </a:p>
      </dgm:t>
    </dgm:pt>
    <dgm:pt modelId="{968175DE-3ECE-4F64-861D-B77DD5BA0C2D}">
      <dgm:prSet/>
      <dgm:spPr/>
      <dgm:t>
        <a:bodyPr/>
        <a:lstStyle/>
        <a:p>
          <a:pPr rtl="0"/>
          <a:r>
            <a:rPr lang="en-US"/>
            <a:t>BUY_LONG</a:t>
          </a:r>
          <a:endParaRPr lang="en-US" dirty="0"/>
        </a:p>
      </dgm:t>
    </dgm:pt>
    <dgm:pt modelId="{16FFD2E6-4312-4F56-A052-9A2EC5791E72}" type="parTrans" cxnId="{CE9F09F3-C211-4855-9A9E-2D5FAF8BED21}">
      <dgm:prSet/>
      <dgm:spPr/>
      <dgm:t>
        <a:bodyPr/>
        <a:lstStyle/>
        <a:p>
          <a:endParaRPr lang="en-US"/>
        </a:p>
      </dgm:t>
    </dgm:pt>
    <dgm:pt modelId="{C58A7589-11B2-4D5C-BDA4-C2A2CE73A29E}" type="sibTrans" cxnId="{CE9F09F3-C211-4855-9A9E-2D5FAF8BED21}">
      <dgm:prSet/>
      <dgm:spPr/>
      <dgm:t>
        <a:bodyPr/>
        <a:lstStyle/>
        <a:p>
          <a:endParaRPr lang="en-US"/>
        </a:p>
      </dgm:t>
    </dgm:pt>
    <dgm:pt modelId="{773E4143-FD73-43E2-848A-42FA52EE7D72}">
      <dgm:prSet/>
      <dgm:spPr/>
      <dgm:t>
        <a:bodyPr/>
        <a:lstStyle/>
        <a:p>
          <a:pPr rtl="0"/>
          <a:r>
            <a:rPr lang="en-US" dirty="0"/>
            <a:t>SELL_SHORT</a:t>
          </a:r>
        </a:p>
      </dgm:t>
    </dgm:pt>
    <dgm:pt modelId="{BB5AC492-51F0-47E2-86F0-F698B101982B}" type="parTrans" cxnId="{C2F101D0-09FA-477E-8D63-F9D07CA68506}">
      <dgm:prSet/>
      <dgm:spPr/>
      <dgm:t>
        <a:bodyPr/>
        <a:lstStyle/>
        <a:p>
          <a:endParaRPr lang="en-US"/>
        </a:p>
      </dgm:t>
    </dgm:pt>
    <dgm:pt modelId="{13253DED-9288-4CBF-8588-6961AD889FE7}" type="sibTrans" cxnId="{C2F101D0-09FA-477E-8D63-F9D07CA68506}">
      <dgm:prSet/>
      <dgm:spPr/>
      <dgm:t>
        <a:bodyPr/>
        <a:lstStyle/>
        <a:p>
          <a:endParaRPr lang="en-US"/>
        </a:p>
      </dgm:t>
    </dgm:pt>
    <dgm:pt modelId="{72E2CDF0-E901-489D-B41A-4E42BD7C814F}">
      <dgm:prSet/>
      <dgm:spPr/>
      <dgm:t>
        <a:bodyPr/>
        <a:lstStyle/>
        <a:p>
          <a:pPr rtl="0"/>
          <a:r>
            <a:rPr lang="en-US" dirty="0"/>
            <a:t>STAY_LONG</a:t>
          </a:r>
        </a:p>
      </dgm:t>
    </dgm:pt>
    <dgm:pt modelId="{01785E79-D6A7-4224-9AA7-5D4C907594C7}" type="parTrans" cxnId="{1D559B7D-6A9B-453F-8CDF-BA8C666DDB72}">
      <dgm:prSet/>
      <dgm:spPr/>
      <dgm:t>
        <a:bodyPr/>
        <a:lstStyle/>
        <a:p>
          <a:endParaRPr lang="en-US"/>
        </a:p>
      </dgm:t>
    </dgm:pt>
    <dgm:pt modelId="{65EA06D4-214C-472D-97AE-518FE5F31033}" type="sibTrans" cxnId="{1D559B7D-6A9B-453F-8CDF-BA8C666DDB72}">
      <dgm:prSet/>
      <dgm:spPr/>
      <dgm:t>
        <a:bodyPr/>
        <a:lstStyle/>
        <a:p>
          <a:endParaRPr lang="en-US"/>
        </a:p>
      </dgm:t>
    </dgm:pt>
    <dgm:pt modelId="{29BEB5D4-9DD4-4752-B2E6-7EAE559C7CD3}">
      <dgm:prSet/>
      <dgm:spPr/>
      <dgm:t>
        <a:bodyPr/>
        <a:lstStyle/>
        <a:p>
          <a:pPr rtl="0"/>
          <a:r>
            <a:rPr lang="en-US" dirty="0"/>
            <a:t>Short Term Trading Signals</a:t>
          </a:r>
        </a:p>
      </dgm:t>
    </dgm:pt>
    <dgm:pt modelId="{76BC7C41-F4E9-4545-A531-62B28DBEEA3E}" type="parTrans" cxnId="{E05C619D-F8FB-432E-9690-312463ECA562}">
      <dgm:prSet/>
      <dgm:spPr/>
      <dgm:t>
        <a:bodyPr/>
        <a:lstStyle/>
        <a:p>
          <a:endParaRPr lang="en-US"/>
        </a:p>
      </dgm:t>
    </dgm:pt>
    <dgm:pt modelId="{917573AB-0134-477A-A3A4-5C5CAEA008ED}" type="sibTrans" cxnId="{E05C619D-F8FB-432E-9690-312463ECA562}">
      <dgm:prSet/>
      <dgm:spPr/>
      <dgm:t>
        <a:bodyPr/>
        <a:lstStyle/>
        <a:p>
          <a:endParaRPr lang="en-US"/>
        </a:p>
      </dgm:t>
    </dgm:pt>
    <dgm:pt modelId="{FF41919F-512F-4A57-B229-98896BDC5DB6}">
      <dgm:prSet/>
      <dgm:spPr/>
      <dgm:t>
        <a:bodyPr/>
        <a:lstStyle/>
        <a:p>
          <a:pPr rtl="0"/>
          <a:r>
            <a:rPr lang="en-US" dirty="0"/>
            <a:t>State-of-the-Art Analytical Dashboard and Reporting</a:t>
          </a:r>
        </a:p>
      </dgm:t>
    </dgm:pt>
    <dgm:pt modelId="{B5A9D78C-B5CB-4D53-8C5A-D3EEA045741D}" type="parTrans" cxnId="{FAE6F1C6-A8A9-4CEA-8FCC-193512A68B9E}">
      <dgm:prSet/>
      <dgm:spPr/>
      <dgm:t>
        <a:bodyPr/>
        <a:lstStyle/>
        <a:p>
          <a:endParaRPr lang="en-US"/>
        </a:p>
      </dgm:t>
    </dgm:pt>
    <dgm:pt modelId="{B17BE5D9-0411-44BA-B1D4-783774261D89}" type="sibTrans" cxnId="{FAE6F1C6-A8A9-4CEA-8FCC-193512A68B9E}">
      <dgm:prSet/>
      <dgm:spPr/>
      <dgm:t>
        <a:bodyPr/>
        <a:lstStyle/>
        <a:p>
          <a:endParaRPr lang="en-US"/>
        </a:p>
      </dgm:t>
    </dgm:pt>
    <dgm:pt modelId="{C7074BD6-88A3-49AF-9895-782DD41AA61D}">
      <dgm:prSet/>
      <dgm:spPr/>
      <dgm:t>
        <a:bodyPr/>
        <a:lstStyle/>
        <a:p>
          <a:pPr rtl="0"/>
          <a:r>
            <a:rPr lang="en-US"/>
            <a:t>WEAK_BUY_DOWNTREND</a:t>
          </a:r>
          <a:endParaRPr lang="en-US" dirty="0"/>
        </a:p>
      </dgm:t>
    </dgm:pt>
    <dgm:pt modelId="{1403D514-69D7-4858-8ECC-42E2927EE0C8}" type="parTrans" cxnId="{E15B5477-C233-40C5-B9BA-34E8D08CA27F}">
      <dgm:prSet/>
      <dgm:spPr/>
      <dgm:t>
        <a:bodyPr/>
        <a:lstStyle/>
        <a:p>
          <a:endParaRPr lang="en-US"/>
        </a:p>
      </dgm:t>
    </dgm:pt>
    <dgm:pt modelId="{BAB0E9B7-08D7-4932-A674-A51A661FF645}" type="sibTrans" cxnId="{E15B5477-C233-40C5-B9BA-34E8D08CA27F}">
      <dgm:prSet/>
      <dgm:spPr/>
      <dgm:t>
        <a:bodyPr/>
        <a:lstStyle/>
        <a:p>
          <a:endParaRPr lang="en-US"/>
        </a:p>
      </dgm:t>
    </dgm:pt>
    <dgm:pt modelId="{E298D19B-5571-46B6-9E1A-FBD3DABAADDF}">
      <dgm:prSet/>
      <dgm:spPr/>
      <dgm:t>
        <a:bodyPr/>
        <a:lstStyle/>
        <a:p>
          <a:pPr rtl="0"/>
          <a:r>
            <a:rPr lang="en-US" dirty="0"/>
            <a:t>WEAK_BUY_SIDEWAYS</a:t>
          </a:r>
        </a:p>
      </dgm:t>
    </dgm:pt>
    <dgm:pt modelId="{BA91436C-8CCF-4215-BA53-F640645143E6}" type="parTrans" cxnId="{6D292EFC-183C-4E6F-A445-BFB740B2BAA4}">
      <dgm:prSet/>
      <dgm:spPr/>
      <dgm:t>
        <a:bodyPr/>
        <a:lstStyle/>
        <a:p>
          <a:endParaRPr lang="en-US"/>
        </a:p>
      </dgm:t>
    </dgm:pt>
    <dgm:pt modelId="{80DD5339-A69F-4682-8723-B89609CF2320}" type="sibTrans" cxnId="{6D292EFC-183C-4E6F-A445-BFB740B2BAA4}">
      <dgm:prSet/>
      <dgm:spPr/>
      <dgm:t>
        <a:bodyPr/>
        <a:lstStyle/>
        <a:p>
          <a:endParaRPr lang="en-US"/>
        </a:p>
      </dgm:t>
    </dgm:pt>
    <dgm:pt modelId="{DBAE3140-E1BB-445B-A63A-62C446255AB0}">
      <dgm:prSet/>
      <dgm:spPr/>
      <dgm:t>
        <a:bodyPr/>
        <a:lstStyle/>
        <a:p>
          <a:pPr rtl="0"/>
          <a:r>
            <a:rPr lang="en-US" dirty="0"/>
            <a:t>STRONG_BUY_DOWNTREND</a:t>
          </a:r>
        </a:p>
      </dgm:t>
    </dgm:pt>
    <dgm:pt modelId="{C89AB32D-16A4-4ED7-ADCB-973E249FB46D}" type="parTrans" cxnId="{BF6CAE32-A960-45DD-A09F-99BEC50FE74E}">
      <dgm:prSet/>
      <dgm:spPr/>
      <dgm:t>
        <a:bodyPr/>
        <a:lstStyle/>
        <a:p>
          <a:endParaRPr lang="en-US"/>
        </a:p>
      </dgm:t>
    </dgm:pt>
    <dgm:pt modelId="{328E1A32-AD43-4B3D-BC41-805B75BD6265}" type="sibTrans" cxnId="{BF6CAE32-A960-45DD-A09F-99BEC50FE74E}">
      <dgm:prSet/>
      <dgm:spPr/>
      <dgm:t>
        <a:bodyPr/>
        <a:lstStyle/>
        <a:p>
          <a:endParaRPr lang="en-US"/>
        </a:p>
      </dgm:t>
    </dgm:pt>
    <dgm:pt modelId="{D5AE3CDF-1F1C-410F-9D8C-A0C6C3C72A10}">
      <dgm:prSet/>
      <dgm:spPr/>
      <dgm:t>
        <a:bodyPr/>
        <a:lstStyle/>
        <a:p>
          <a:pPr rtl="0"/>
          <a:r>
            <a:rPr lang="en-US" dirty="0"/>
            <a:t>STRONG_BUY_SIDEWAYS</a:t>
          </a:r>
        </a:p>
      </dgm:t>
    </dgm:pt>
    <dgm:pt modelId="{B8734E97-5D4B-4EA9-8ED3-53CA8BBC8B83}" type="parTrans" cxnId="{0993C2E1-AF86-4FB1-836D-8A59CF1AF6AA}">
      <dgm:prSet/>
      <dgm:spPr/>
      <dgm:t>
        <a:bodyPr/>
        <a:lstStyle/>
        <a:p>
          <a:endParaRPr lang="en-US"/>
        </a:p>
      </dgm:t>
    </dgm:pt>
    <dgm:pt modelId="{5F071686-5FCA-4C97-AFE1-40EDDB8C7185}" type="sibTrans" cxnId="{0993C2E1-AF86-4FB1-836D-8A59CF1AF6AA}">
      <dgm:prSet/>
      <dgm:spPr/>
      <dgm:t>
        <a:bodyPr/>
        <a:lstStyle/>
        <a:p>
          <a:endParaRPr lang="en-US"/>
        </a:p>
      </dgm:t>
    </dgm:pt>
    <dgm:pt modelId="{52C527B0-9D06-4112-BA21-27B7BC9826DB}">
      <dgm:prSet/>
      <dgm:spPr/>
      <dgm:t>
        <a:bodyPr/>
        <a:lstStyle/>
        <a:p>
          <a:pPr rtl="0"/>
          <a:r>
            <a:rPr lang="en-US" dirty="0"/>
            <a:t>STRONG_BUY_UPTREND</a:t>
          </a:r>
        </a:p>
      </dgm:t>
    </dgm:pt>
    <dgm:pt modelId="{9E35C724-9E81-4A25-991D-27D6DB8CD82B}" type="parTrans" cxnId="{0499BB92-AFA1-46E1-A705-9D5EBB3F19D5}">
      <dgm:prSet/>
      <dgm:spPr/>
      <dgm:t>
        <a:bodyPr/>
        <a:lstStyle/>
        <a:p>
          <a:endParaRPr lang="en-US"/>
        </a:p>
      </dgm:t>
    </dgm:pt>
    <dgm:pt modelId="{915088F1-0E1F-457C-8141-B966A439955D}" type="sibTrans" cxnId="{0499BB92-AFA1-46E1-A705-9D5EBB3F19D5}">
      <dgm:prSet/>
      <dgm:spPr/>
      <dgm:t>
        <a:bodyPr/>
        <a:lstStyle/>
        <a:p>
          <a:endParaRPr lang="en-US"/>
        </a:p>
      </dgm:t>
    </dgm:pt>
    <dgm:pt modelId="{C6F5B438-AF30-41B4-8219-571D32BF8360}">
      <dgm:prSet/>
      <dgm:spPr/>
      <dgm:t>
        <a:bodyPr/>
        <a:lstStyle/>
        <a:p>
          <a:pPr rtl="0"/>
          <a:r>
            <a:rPr lang="en-US"/>
            <a:t>SELL</a:t>
          </a:r>
          <a:endParaRPr lang="en-US" dirty="0"/>
        </a:p>
      </dgm:t>
    </dgm:pt>
    <dgm:pt modelId="{7C2FEA33-354B-4B4C-AAE5-2268FE542DB9}" type="parTrans" cxnId="{D834CDF4-25FB-4B17-B516-39438BA079A6}">
      <dgm:prSet/>
      <dgm:spPr/>
      <dgm:t>
        <a:bodyPr/>
        <a:lstStyle/>
        <a:p>
          <a:endParaRPr lang="en-US"/>
        </a:p>
      </dgm:t>
    </dgm:pt>
    <dgm:pt modelId="{58C7924F-F611-4E5D-B70C-97951DFF80C5}" type="sibTrans" cxnId="{D834CDF4-25FB-4B17-B516-39438BA079A6}">
      <dgm:prSet/>
      <dgm:spPr/>
      <dgm:t>
        <a:bodyPr/>
        <a:lstStyle/>
        <a:p>
          <a:endParaRPr lang="en-US"/>
        </a:p>
      </dgm:t>
    </dgm:pt>
    <dgm:pt modelId="{4A46C9A9-851C-4502-A849-929102F3A537}">
      <dgm:prSet/>
      <dgm:spPr/>
      <dgm:t>
        <a:bodyPr/>
        <a:lstStyle/>
        <a:p>
          <a:pPr rtl="0"/>
          <a:r>
            <a:rPr lang="en-US" dirty="0"/>
            <a:t>BUY_HOLD</a:t>
          </a:r>
        </a:p>
      </dgm:t>
    </dgm:pt>
    <dgm:pt modelId="{B6FBDE19-FBF9-4B18-9838-1311E239CA88}" type="parTrans" cxnId="{A7BCF89E-650F-47DA-BD16-358FBD637A15}">
      <dgm:prSet/>
      <dgm:spPr/>
      <dgm:t>
        <a:bodyPr/>
        <a:lstStyle/>
        <a:p>
          <a:endParaRPr lang="en-US"/>
        </a:p>
      </dgm:t>
    </dgm:pt>
    <dgm:pt modelId="{4CD0C8B4-6A13-488A-BEDC-8A0E8DF8D512}" type="sibTrans" cxnId="{A7BCF89E-650F-47DA-BD16-358FBD637A15}">
      <dgm:prSet/>
      <dgm:spPr/>
      <dgm:t>
        <a:bodyPr/>
        <a:lstStyle/>
        <a:p>
          <a:endParaRPr lang="en-US"/>
        </a:p>
      </dgm:t>
    </dgm:pt>
    <dgm:pt modelId="{AD992468-7E4B-404A-A43B-F9EFD0B259E8}">
      <dgm:prSet/>
      <dgm:spPr/>
      <dgm:t>
        <a:bodyPr/>
        <a:lstStyle/>
        <a:p>
          <a:pPr rtl="0"/>
          <a:r>
            <a:rPr lang="en-US"/>
            <a:t>SELL_HOLD</a:t>
          </a:r>
          <a:endParaRPr lang="en-US" dirty="0">
            <a:latin typeface="Arial"/>
            <a:ea typeface="Arial"/>
            <a:cs typeface="Arial"/>
            <a:sym typeface="Arial"/>
          </a:endParaRPr>
        </a:p>
      </dgm:t>
    </dgm:pt>
    <dgm:pt modelId="{8DB5D10E-FF46-488C-9FC3-E3AABB15952B}" type="parTrans" cxnId="{D45FB1D1-DC1E-4D12-A16A-C9A4E54EB772}">
      <dgm:prSet/>
      <dgm:spPr/>
      <dgm:t>
        <a:bodyPr/>
        <a:lstStyle/>
        <a:p>
          <a:endParaRPr lang="en-US"/>
        </a:p>
      </dgm:t>
    </dgm:pt>
    <dgm:pt modelId="{5C60D80B-4F3E-4350-871A-B81D65DA9C81}" type="sibTrans" cxnId="{D45FB1D1-DC1E-4D12-A16A-C9A4E54EB772}">
      <dgm:prSet/>
      <dgm:spPr/>
      <dgm:t>
        <a:bodyPr/>
        <a:lstStyle/>
        <a:p>
          <a:endParaRPr lang="en-US"/>
        </a:p>
      </dgm:t>
    </dgm:pt>
    <dgm:pt modelId="{6B3FC4CF-81F1-40A8-8534-30C0BB4B29F9}">
      <dgm:prSet/>
      <dgm:spPr/>
      <dgm:t>
        <a:bodyPr/>
        <a:lstStyle/>
        <a:p>
          <a:pPr rtl="0"/>
          <a:r>
            <a:rPr lang="en-US" dirty="0"/>
            <a:t>Filter for </a:t>
          </a:r>
          <a:r>
            <a:rPr lang="en-US" dirty="0" err="1"/>
            <a:t>Shariah</a:t>
          </a:r>
          <a:r>
            <a:rPr lang="en-US" dirty="0"/>
            <a:t> Compliance Companies</a:t>
          </a:r>
        </a:p>
      </dgm:t>
    </dgm:pt>
    <dgm:pt modelId="{0F80CF28-19E0-4374-8F82-FC372F139BFE}" type="parTrans" cxnId="{B079408F-2E35-4625-AFF4-6B4D9BB576B7}">
      <dgm:prSet/>
      <dgm:spPr/>
      <dgm:t>
        <a:bodyPr/>
        <a:lstStyle/>
        <a:p>
          <a:endParaRPr lang="en-US"/>
        </a:p>
      </dgm:t>
    </dgm:pt>
    <dgm:pt modelId="{E221496F-43A7-49BB-B29F-061660894540}" type="sibTrans" cxnId="{B079408F-2E35-4625-AFF4-6B4D9BB576B7}">
      <dgm:prSet/>
      <dgm:spPr/>
      <dgm:t>
        <a:bodyPr/>
        <a:lstStyle/>
        <a:p>
          <a:endParaRPr lang="en-US"/>
        </a:p>
      </dgm:t>
    </dgm:pt>
    <dgm:pt modelId="{3BD8484E-D412-41C5-8B18-740BEF249AB0}">
      <dgm:prSet/>
      <dgm:spPr/>
      <dgm:t>
        <a:bodyPr/>
        <a:lstStyle/>
        <a:p>
          <a:pPr rtl="0"/>
          <a:r>
            <a:rPr lang="en-US" dirty="0"/>
            <a:t>Sector-Wise Trading Signals</a:t>
          </a:r>
        </a:p>
      </dgm:t>
    </dgm:pt>
    <dgm:pt modelId="{812BC736-8378-427D-A27C-711A1F3323CC}" type="parTrans" cxnId="{DF8F49F2-7632-44DA-8756-BEB5721232EC}">
      <dgm:prSet/>
      <dgm:spPr/>
      <dgm:t>
        <a:bodyPr/>
        <a:lstStyle/>
        <a:p>
          <a:endParaRPr lang="en-US"/>
        </a:p>
      </dgm:t>
    </dgm:pt>
    <dgm:pt modelId="{6D082FFD-0F97-46E5-8B4D-561C650134C7}" type="sibTrans" cxnId="{DF8F49F2-7632-44DA-8756-BEB5721232EC}">
      <dgm:prSet/>
      <dgm:spPr/>
      <dgm:t>
        <a:bodyPr/>
        <a:lstStyle/>
        <a:p>
          <a:endParaRPr lang="en-US"/>
        </a:p>
      </dgm:t>
    </dgm:pt>
    <dgm:pt modelId="{7A98F1AD-EAE7-442A-8E3C-8C343ED5F364}">
      <dgm:prSet/>
      <dgm:spPr/>
      <dgm:t>
        <a:bodyPr/>
        <a:lstStyle/>
        <a:p>
          <a:pPr rtl="0"/>
          <a:r>
            <a:rPr lang="en-US" dirty="0"/>
            <a:t>Partner API for Data Sharing</a:t>
          </a:r>
        </a:p>
      </dgm:t>
    </dgm:pt>
    <dgm:pt modelId="{2B82665C-1877-42CE-A63D-98E3154D0868}" type="parTrans" cxnId="{722A4401-65C3-44D3-9D9D-8704A24A7F34}">
      <dgm:prSet/>
      <dgm:spPr/>
      <dgm:t>
        <a:bodyPr/>
        <a:lstStyle/>
        <a:p>
          <a:endParaRPr lang="en-US"/>
        </a:p>
      </dgm:t>
    </dgm:pt>
    <dgm:pt modelId="{27B57FEE-6ABD-47E3-AB71-908759E61D81}" type="sibTrans" cxnId="{722A4401-65C3-44D3-9D9D-8704A24A7F34}">
      <dgm:prSet/>
      <dgm:spPr/>
      <dgm:t>
        <a:bodyPr/>
        <a:lstStyle/>
        <a:p>
          <a:endParaRPr lang="en-US"/>
        </a:p>
      </dgm:t>
    </dgm:pt>
    <dgm:pt modelId="{F01ECE83-36BF-4896-BAAD-1F50B36F6019}">
      <dgm:prSet/>
      <dgm:spPr/>
      <dgm:t>
        <a:bodyPr/>
        <a:lstStyle/>
        <a:p>
          <a:pPr rtl="0"/>
          <a:r>
            <a:rPr lang="en-US" dirty="0"/>
            <a:t>Online Payment Support</a:t>
          </a:r>
        </a:p>
      </dgm:t>
    </dgm:pt>
    <dgm:pt modelId="{01CE0446-296C-4F1B-943C-3C3BD6302D03}" type="parTrans" cxnId="{CECF6611-C86D-4FC2-AC21-AD2C55B9513F}">
      <dgm:prSet/>
      <dgm:spPr/>
      <dgm:t>
        <a:bodyPr/>
        <a:lstStyle/>
        <a:p>
          <a:endParaRPr lang="en-US"/>
        </a:p>
      </dgm:t>
    </dgm:pt>
    <dgm:pt modelId="{35D3D834-29EF-4C64-9363-F9C9C99796FB}" type="sibTrans" cxnId="{CECF6611-C86D-4FC2-AC21-AD2C55B9513F}">
      <dgm:prSet/>
      <dgm:spPr/>
      <dgm:t>
        <a:bodyPr/>
        <a:lstStyle/>
        <a:p>
          <a:endParaRPr lang="en-US"/>
        </a:p>
      </dgm:t>
    </dgm:pt>
    <dgm:pt modelId="{F1C11DD2-A418-421F-9E53-4EF2EBC0D28C}">
      <dgm:prSet/>
      <dgm:spPr/>
      <dgm:t>
        <a:bodyPr/>
        <a:lstStyle/>
        <a:p>
          <a:pPr rtl="0"/>
          <a:r>
            <a:rPr lang="en-US" dirty="0"/>
            <a:t>Advisory Service on Social Media Platforms</a:t>
          </a:r>
        </a:p>
      </dgm:t>
    </dgm:pt>
    <dgm:pt modelId="{67539105-DF20-44F0-B553-A5E82FC668BB}" type="parTrans" cxnId="{193080B4-4BD1-4165-8A60-15AB8A275C85}">
      <dgm:prSet/>
      <dgm:spPr/>
      <dgm:t>
        <a:bodyPr/>
        <a:lstStyle/>
        <a:p>
          <a:endParaRPr lang="en-US"/>
        </a:p>
      </dgm:t>
    </dgm:pt>
    <dgm:pt modelId="{3CC2F3CF-9163-497D-988F-076217E800CD}" type="sibTrans" cxnId="{193080B4-4BD1-4165-8A60-15AB8A275C85}">
      <dgm:prSet/>
      <dgm:spPr/>
      <dgm:t>
        <a:bodyPr/>
        <a:lstStyle/>
        <a:p>
          <a:endParaRPr lang="en-US"/>
        </a:p>
      </dgm:t>
    </dgm:pt>
    <dgm:pt modelId="{6DC3877D-6700-4205-9751-8934D01BD266}" type="pres">
      <dgm:prSet presAssocID="{EA9A8D4F-9855-4FD7-8AFD-636F867B9BAE}" presName="linear" presStyleCnt="0">
        <dgm:presLayoutVars>
          <dgm:dir/>
          <dgm:animLvl val="lvl"/>
          <dgm:resizeHandles val="exact"/>
        </dgm:presLayoutVars>
      </dgm:prSet>
      <dgm:spPr/>
      <dgm:t>
        <a:bodyPr/>
        <a:lstStyle/>
        <a:p>
          <a:endParaRPr lang="en-US"/>
        </a:p>
      </dgm:t>
    </dgm:pt>
    <dgm:pt modelId="{178983C2-0DDC-4591-BD35-5E8055062035}" type="pres">
      <dgm:prSet presAssocID="{F775D904-C11F-476A-AF8D-B140ADD95DFA}" presName="parentLin" presStyleCnt="0"/>
      <dgm:spPr/>
    </dgm:pt>
    <dgm:pt modelId="{6194C042-809D-4316-A945-625B895C9777}" type="pres">
      <dgm:prSet presAssocID="{F775D904-C11F-476A-AF8D-B140ADD95DFA}" presName="parentLeftMargin" presStyleLbl="node1" presStyleIdx="0" presStyleCnt="8"/>
      <dgm:spPr/>
      <dgm:t>
        <a:bodyPr/>
        <a:lstStyle/>
        <a:p>
          <a:endParaRPr lang="en-US"/>
        </a:p>
      </dgm:t>
    </dgm:pt>
    <dgm:pt modelId="{32AFBDAC-CD1F-4555-9DEA-E0B0C0D4B414}" type="pres">
      <dgm:prSet presAssocID="{F775D904-C11F-476A-AF8D-B140ADD95DFA}" presName="parentText" presStyleLbl="node1" presStyleIdx="0" presStyleCnt="8">
        <dgm:presLayoutVars>
          <dgm:chMax val="0"/>
          <dgm:bulletEnabled val="1"/>
        </dgm:presLayoutVars>
      </dgm:prSet>
      <dgm:spPr/>
      <dgm:t>
        <a:bodyPr/>
        <a:lstStyle/>
        <a:p>
          <a:endParaRPr lang="en-US"/>
        </a:p>
      </dgm:t>
    </dgm:pt>
    <dgm:pt modelId="{393DB7FE-9DC9-4541-8AFF-08B4DADD8D19}" type="pres">
      <dgm:prSet presAssocID="{F775D904-C11F-476A-AF8D-B140ADD95DFA}" presName="negativeSpace" presStyleCnt="0"/>
      <dgm:spPr/>
    </dgm:pt>
    <dgm:pt modelId="{BF89D446-6CCA-4E9B-BEDC-407760E2F9D9}" type="pres">
      <dgm:prSet presAssocID="{F775D904-C11F-476A-AF8D-B140ADD95DFA}" presName="childText" presStyleLbl="conFgAcc1" presStyleIdx="0" presStyleCnt="8" custLinFactNeighborY="58391">
        <dgm:presLayoutVars>
          <dgm:bulletEnabled val="1"/>
        </dgm:presLayoutVars>
      </dgm:prSet>
      <dgm:spPr/>
      <dgm:t>
        <a:bodyPr/>
        <a:lstStyle/>
        <a:p>
          <a:endParaRPr lang="en-US"/>
        </a:p>
      </dgm:t>
    </dgm:pt>
    <dgm:pt modelId="{4D8D5E20-CFDE-45C0-B58B-1746073EEC4B}" type="pres">
      <dgm:prSet presAssocID="{FC88935D-5BF5-4810-AB15-645EEB88445A}" presName="spaceBetweenRectangles" presStyleCnt="0"/>
      <dgm:spPr/>
    </dgm:pt>
    <dgm:pt modelId="{F2A00AE0-784F-4221-867F-5FC48AF63870}" type="pres">
      <dgm:prSet presAssocID="{29BEB5D4-9DD4-4752-B2E6-7EAE559C7CD3}" presName="parentLin" presStyleCnt="0"/>
      <dgm:spPr/>
    </dgm:pt>
    <dgm:pt modelId="{09F6BE50-B635-4001-A9D2-6F70A701837A}" type="pres">
      <dgm:prSet presAssocID="{29BEB5D4-9DD4-4752-B2E6-7EAE559C7CD3}" presName="parentLeftMargin" presStyleLbl="node1" presStyleIdx="0" presStyleCnt="8"/>
      <dgm:spPr/>
      <dgm:t>
        <a:bodyPr/>
        <a:lstStyle/>
        <a:p>
          <a:endParaRPr lang="en-US"/>
        </a:p>
      </dgm:t>
    </dgm:pt>
    <dgm:pt modelId="{E26C5665-F6D3-4790-80BB-7427E69A2CF2}" type="pres">
      <dgm:prSet presAssocID="{29BEB5D4-9DD4-4752-B2E6-7EAE559C7CD3}" presName="parentText" presStyleLbl="node1" presStyleIdx="1" presStyleCnt="8">
        <dgm:presLayoutVars>
          <dgm:chMax val="0"/>
          <dgm:bulletEnabled val="1"/>
        </dgm:presLayoutVars>
      </dgm:prSet>
      <dgm:spPr/>
      <dgm:t>
        <a:bodyPr/>
        <a:lstStyle/>
        <a:p>
          <a:endParaRPr lang="en-US"/>
        </a:p>
      </dgm:t>
    </dgm:pt>
    <dgm:pt modelId="{EE9C42F4-6977-45EC-AD6A-0AA29ABD9AB0}" type="pres">
      <dgm:prSet presAssocID="{29BEB5D4-9DD4-4752-B2E6-7EAE559C7CD3}" presName="negativeSpace" presStyleCnt="0"/>
      <dgm:spPr/>
    </dgm:pt>
    <dgm:pt modelId="{1E862BB0-6646-43EB-845F-7F3703AEE69F}" type="pres">
      <dgm:prSet presAssocID="{29BEB5D4-9DD4-4752-B2E6-7EAE559C7CD3}" presName="childText" presStyleLbl="conFgAcc1" presStyleIdx="1" presStyleCnt="8" custLinFactNeighborX="438">
        <dgm:presLayoutVars>
          <dgm:bulletEnabled val="1"/>
        </dgm:presLayoutVars>
      </dgm:prSet>
      <dgm:spPr/>
      <dgm:t>
        <a:bodyPr/>
        <a:lstStyle/>
        <a:p>
          <a:endParaRPr lang="en-US"/>
        </a:p>
      </dgm:t>
    </dgm:pt>
    <dgm:pt modelId="{244A2706-88EB-451C-8A9A-EEF54BA7CCDC}" type="pres">
      <dgm:prSet presAssocID="{917573AB-0134-477A-A3A4-5C5CAEA008ED}" presName="spaceBetweenRectangles" presStyleCnt="0"/>
      <dgm:spPr/>
    </dgm:pt>
    <dgm:pt modelId="{AE056FF4-C2FC-479C-BC54-D892678B6F10}" type="pres">
      <dgm:prSet presAssocID="{FF41919F-512F-4A57-B229-98896BDC5DB6}" presName="parentLin" presStyleCnt="0"/>
      <dgm:spPr/>
    </dgm:pt>
    <dgm:pt modelId="{FC619BAE-3CDD-44FA-B49C-3D2BB3F97DE0}" type="pres">
      <dgm:prSet presAssocID="{FF41919F-512F-4A57-B229-98896BDC5DB6}" presName="parentLeftMargin" presStyleLbl="node1" presStyleIdx="1" presStyleCnt="8"/>
      <dgm:spPr/>
      <dgm:t>
        <a:bodyPr/>
        <a:lstStyle/>
        <a:p>
          <a:endParaRPr lang="en-US"/>
        </a:p>
      </dgm:t>
    </dgm:pt>
    <dgm:pt modelId="{64AEBAFB-8AE6-480C-9D73-137499C299C8}" type="pres">
      <dgm:prSet presAssocID="{FF41919F-512F-4A57-B229-98896BDC5DB6}" presName="parentText" presStyleLbl="node1" presStyleIdx="2" presStyleCnt="8">
        <dgm:presLayoutVars>
          <dgm:chMax val="0"/>
          <dgm:bulletEnabled val="1"/>
        </dgm:presLayoutVars>
      </dgm:prSet>
      <dgm:spPr/>
      <dgm:t>
        <a:bodyPr/>
        <a:lstStyle/>
        <a:p>
          <a:endParaRPr lang="en-US"/>
        </a:p>
      </dgm:t>
    </dgm:pt>
    <dgm:pt modelId="{164F345D-05D2-4B68-8AAD-9B22175C0350}" type="pres">
      <dgm:prSet presAssocID="{FF41919F-512F-4A57-B229-98896BDC5DB6}" presName="negativeSpace" presStyleCnt="0"/>
      <dgm:spPr/>
    </dgm:pt>
    <dgm:pt modelId="{BBE91C9C-A5AB-48A3-B904-E610392B33C4}" type="pres">
      <dgm:prSet presAssocID="{FF41919F-512F-4A57-B229-98896BDC5DB6}" presName="childText" presStyleLbl="conFgAcc1" presStyleIdx="2" presStyleCnt="8">
        <dgm:presLayoutVars>
          <dgm:bulletEnabled val="1"/>
        </dgm:presLayoutVars>
      </dgm:prSet>
      <dgm:spPr/>
    </dgm:pt>
    <dgm:pt modelId="{9E4B4C20-B90E-4F33-A657-3165109EF839}" type="pres">
      <dgm:prSet presAssocID="{B17BE5D9-0411-44BA-B1D4-783774261D89}" presName="spaceBetweenRectangles" presStyleCnt="0"/>
      <dgm:spPr/>
    </dgm:pt>
    <dgm:pt modelId="{0BFC5D2B-09B2-4BEE-BDF6-72406DED98EA}" type="pres">
      <dgm:prSet presAssocID="{6B3FC4CF-81F1-40A8-8534-30C0BB4B29F9}" presName="parentLin" presStyleCnt="0"/>
      <dgm:spPr/>
    </dgm:pt>
    <dgm:pt modelId="{DD304BC8-FCB7-4311-A8A6-B30F40C5768A}" type="pres">
      <dgm:prSet presAssocID="{6B3FC4CF-81F1-40A8-8534-30C0BB4B29F9}" presName="parentLeftMargin" presStyleLbl="node1" presStyleIdx="2" presStyleCnt="8"/>
      <dgm:spPr/>
      <dgm:t>
        <a:bodyPr/>
        <a:lstStyle/>
        <a:p>
          <a:endParaRPr lang="en-US"/>
        </a:p>
      </dgm:t>
    </dgm:pt>
    <dgm:pt modelId="{95435376-11CF-405A-BF68-4D0B545F3F54}" type="pres">
      <dgm:prSet presAssocID="{6B3FC4CF-81F1-40A8-8534-30C0BB4B29F9}" presName="parentText" presStyleLbl="node1" presStyleIdx="3" presStyleCnt="8">
        <dgm:presLayoutVars>
          <dgm:chMax val="0"/>
          <dgm:bulletEnabled val="1"/>
        </dgm:presLayoutVars>
      </dgm:prSet>
      <dgm:spPr/>
      <dgm:t>
        <a:bodyPr/>
        <a:lstStyle/>
        <a:p>
          <a:endParaRPr lang="en-US"/>
        </a:p>
      </dgm:t>
    </dgm:pt>
    <dgm:pt modelId="{1AA145C3-FFED-4703-8C3A-933A2C7D0341}" type="pres">
      <dgm:prSet presAssocID="{6B3FC4CF-81F1-40A8-8534-30C0BB4B29F9}" presName="negativeSpace" presStyleCnt="0"/>
      <dgm:spPr/>
    </dgm:pt>
    <dgm:pt modelId="{475B7F9C-74B9-4192-82EF-7F45B6A099A2}" type="pres">
      <dgm:prSet presAssocID="{6B3FC4CF-81F1-40A8-8534-30C0BB4B29F9}" presName="childText" presStyleLbl="conFgAcc1" presStyleIdx="3" presStyleCnt="8">
        <dgm:presLayoutVars>
          <dgm:bulletEnabled val="1"/>
        </dgm:presLayoutVars>
      </dgm:prSet>
      <dgm:spPr/>
    </dgm:pt>
    <dgm:pt modelId="{55B78975-AE03-41D0-A04A-35CBCE9282A8}" type="pres">
      <dgm:prSet presAssocID="{E221496F-43A7-49BB-B29F-061660894540}" presName="spaceBetweenRectangles" presStyleCnt="0"/>
      <dgm:spPr/>
    </dgm:pt>
    <dgm:pt modelId="{EA74B3D2-025C-4AB4-8F2C-F1E6810DCF46}" type="pres">
      <dgm:prSet presAssocID="{3BD8484E-D412-41C5-8B18-740BEF249AB0}" presName="parentLin" presStyleCnt="0"/>
      <dgm:spPr/>
    </dgm:pt>
    <dgm:pt modelId="{1EA492EC-2F18-4ECC-8910-895FB22BD2B0}" type="pres">
      <dgm:prSet presAssocID="{3BD8484E-D412-41C5-8B18-740BEF249AB0}" presName="parentLeftMargin" presStyleLbl="node1" presStyleIdx="3" presStyleCnt="8"/>
      <dgm:spPr/>
      <dgm:t>
        <a:bodyPr/>
        <a:lstStyle/>
        <a:p>
          <a:endParaRPr lang="en-US"/>
        </a:p>
      </dgm:t>
    </dgm:pt>
    <dgm:pt modelId="{31F68745-AB0D-4DAC-8E35-5C7E55FF1A0B}" type="pres">
      <dgm:prSet presAssocID="{3BD8484E-D412-41C5-8B18-740BEF249AB0}" presName="parentText" presStyleLbl="node1" presStyleIdx="4" presStyleCnt="8">
        <dgm:presLayoutVars>
          <dgm:chMax val="0"/>
          <dgm:bulletEnabled val="1"/>
        </dgm:presLayoutVars>
      </dgm:prSet>
      <dgm:spPr/>
      <dgm:t>
        <a:bodyPr/>
        <a:lstStyle/>
        <a:p>
          <a:endParaRPr lang="en-US"/>
        </a:p>
      </dgm:t>
    </dgm:pt>
    <dgm:pt modelId="{800AC29D-9ABA-46AF-A664-F1C41FCDE06C}" type="pres">
      <dgm:prSet presAssocID="{3BD8484E-D412-41C5-8B18-740BEF249AB0}" presName="negativeSpace" presStyleCnt="0"/>
      <dgm:spPr/>
    </dgm:pt>
    <dgm:pt modelId="{A1935A84-B20D-4680-8A49-B1ED18F01FBB}" type="pres">
      <dgm:prSet presAssocID="{3BD8484E-D412-41C5-8B18-740BEF249AB0}" presName="childText" presStyleLbl="conFgAcc1" presStyleIdx="4" presStyleCnt="8">
        <dgm:presLayoutVars>
          <dgm:bulletEnabled val="1"/>
        </dgm:presLayoutVars>
      </dgm:prSet>
      <dgm:spPr/>
    </dgm:pt>
    <dgm:pt modelId="{C7A3DCE9-2CD2-44B1-B203-FFB7F2CF271E}" type="pres">
      <dgm:prSet presAssocID="{6D082FFD-0F97-46E5-8B4D-561C650134C7}" presName="spaceBetweenRectangles" presStyleCnt="0"/>
      <dgm:spPr/>
    </dgm:pt>
    <dgm:pt modelId="{E7E502D5-22F6-478C-9CA7-D669F5325B43}" type="pres">
      <dgm:prSet presAssocID="{7A98F1AD-EAE7-442A-8E3C-8C343ED5F364}" presName="parentLin" presStyleCnt="0"/>
      <dgm:spPr/>
    </dgm:pt>
    <dgm:pt modelId="{F70358DF-A784-4767-B023-A1E63783B0DF}" type="pres">
      <dgm:prSet presAssocID="{7A98F1AD-EAE7-442A-8E3C-8C343ED5F364}" presName="parentLeftMargin" presStyleLbl="node1" presStyleIdx="4" presStyleCnt="8"/>
      <dgm:spPr/>
      <dgm:t>
        <a:bodyPr/>
        <a:lstStyle/>
        <a:p>
          <a:endParaRPr lang="en-US"/>
        </a:p>
      </dgm:t>
    </dgm:pt>
    <dgm:pt modelId="{F297A6BD-F431-4D1D-9E57-64D17B39837F}" type="pres">
      <dgm:prSet presAssocID="{7A98F1AD-EAE7-442A-8E3C-8C343ED5F364}" presName="parentText" presStyleLbl="node1" presStyleIdx="5" presStyleCnt="8">
        <dgm:presLayoutVars>
          <dgm:chMax val="0"/>
          <dgm:bulletEnabled val="1"/>
        </dgm:presLayoutVars>
      </dgm:prSet>
      <dgm:spPr/>
      <dgm:t>
        <a:bodyPr/>
        <a:lstStyle/>
        <a:p>
          <a:endParaRPr lang="en-US"/>
        </a:p>
      </dgm:t>
    </dgm:pt>
    <dgm:pt modelId="{9B1E736D-9DDD-468F-9495-8C98F160A290}" type="pres">
      <dgm:prSet presAssocID="{7A98F1AD-EAE7-442A-8E3C-8C343ED5F364}" presName="negativeSpace" presStyleCnt="0"/>
      <dgm:spPr/>
    </dgm:pt>
    <dgm:pt modelId="{22B62F77-B825-4435-A601-3AD556804F83}" type="pres">
      <dgm:prSet presAssocID="{7A98F1AD-EAE7-442A-8E3C-8C343ED5F364}" presName="childText" presStyleLbl="conFgAcc1" presStyleIdx="5" presStyleCnt="8">
        <dgm:presLayoutVars>
          <dgm:bulletEnabled val="1"/>
        </dgm:presLayoutVars>
      </dgm:prSet>
      <dgm:spPr/>
    </dgm:pt>
    <dgm:pt modelId="{C0CDF706-33FC-492B-858A-D1BF724DCFB2}" type="pres">
      <dgm:prSet presAssocID="{27B57FEE-6ABD-47E3-AB71-908759E61D81}" presName="spaceBetweenRectangles" presStyleCnt="0"/>
      <dgm:spPr/>
    </dgm:pt>
    <dgm:pt modelId="{5306F3F8-6901-4942-844D-BDCD810A749C}" type="pres">
      <dgm:prSet presAssocID="{F01ECE83-36BF-4896-BAAD-1F50B36F6019}" presName="parentLin" presStyleCnt="0"/>
      <dgm:spPr/>
    </dgm:pt>
    <dgm:pt modelId="{7617BF0A-FD7D-43EF-B067-C4B87FABDC37}" type="pres">
      <dgm:prSet presAssocID="{F01ECE83-36BF-4896-BAAD-1F50B36F6019}" presName="parentLeftMargin" presStyleLbl="node1" presStyleIdx="5" presStyleCnt="8"/>
      <dgm:spPr/>
      <dgm:t>
        <a:bodyPr/>
        <a:lstStyle/>
        <a:p>
          <a:endParaRPr lang="en-US"/>
        </a:p>
      </dgm:t>
    </dgm:pt>
    <dgm:pt modelId="{B16CBCCF-D409-4158-BF16-13253BB075F1}" type="pres">
      <dgm:prSet presAssocID="{F01ECE83-36BF-4896-BAAD-1F50B36F6019}" presName="parentText" presStyleLbl="node1" presStyleIdx="6" presStyleCnt="8">
        <dgm:presLayoutVars>
          <dgm:chMax val="0"/>
          <dgm:bulletEnabled val="1"/>
        </dgm:presLayoutVars>
      </dgm:prSet>
      <dgm:spPr/>
      <dgm:t>
        <a:bodyPr/>
        <a:lstStyle/>
        <a:p>
          <a:endParaRPr lang="en-US"/>
        </a:p>
      </dgm:t>
    </dgm:pt>
    <dgm:pt modelId="{C1D46403-C475-48BD-B411-73A1B7BE2D83}" type="pres">
      <dgm:prSet presAssocID="{F01ECE83-36BF-4896-BAAD-1F50B36F6019}" presName="negativeSpace" presStyleCnt="0"/>
      <dgm:spPr/>
    </dgm:pt>
    <dgm:pt modelId="{C0C55AEF-6863-4405-BE3E-41FD9E8A108A}" type="pres">
      <dgm:prSet presAssocID="{F01ECE83-36BF-4896-BAAD-1F50B36F6019}" presName="childText" presStyleLbl="conFgAcc1" presStyleIdx="6" presStyleCnt="8">
        <dgm:presLayoutVars>
          <dgm:bulletEnabled val="1"/>
        </dgm:presLayoutVars>
      </dgm:prSet>
      <dgm:spPr/>
    </dgm:pt>
    <dgm:pt modelId="{8B2DCF7A-D859-4619-B0FD-4C84523C9E40}" type="pres">
      <dgm:prSet presAssocID="{35D3D834-29EF-4C64-9363-F9C9C99796FB}" presName="spaceBetweenRectangles" presStyleCnt="0"/>
      <dgm:spPr/>
    </dgm:pt>
    <dgm:pt modelId="{3FADA8B4-CD24-4B30-92AA-0AFBECBD4E4F}" type="pres">
      <dgm:prSet presAssocID="{F1C11DD2-A418-421F-9E53-4EF2EBC0D28C}" presName="parentLin" presStyleCnt="0"/>
      <dgm:spPr/>
    </dgm:pt>
    <dgm:pt modelId="{670CED94-B59E-47F1-A1F1-D9940FCEF90A}" type="pres">
      <dgm:prSet presAssocID="{F1C11DD2-A418-421F-9E53-4EF2EBC0D28C}" presName="parentLeftMargin" presStyleLbl="node1" presStyleIdx="6" presStyleCnt="8"/>
      <dgm:spPr/>
      <dgm:t>
        <a:bodyPr/>
        <a:lstStyle/>
        <a:p>
          <a:endParaRPr lang="en-US"/>
        </a:p>
      </dgm:t>
    </dgm:pt>
    <dgm:pt modelId="{FE28EF2A-091F-42EA-B4BF-8887CAF333A1}" type="pres">
      <dgm:prSet presAssocID="{F1C11DD2-A418-421F-9E53-4EF2EBC0D28C}" presName="parentText" presStyleLbl="node1" presStyleIdx="7" presStyleCnt="8">
        <dgm:presLayoutVars>
          <dgm:chMax val="0"/>
          <dgm:bulletEnabled val="1"/>
        </dgm:presLayoutVars>
      </dgm:prSet>
      <dgm:spPr/>
      <dgm:t>
        <a:bodyPr/>
        <a:lstStyle/>
        <a:p>
          <a:endParaRPr lang="en-US"/>
        </a:p>
      </dgm:t>
    </dgm:pt>
    <dgm:pt modelId="{B934D3AB-8F5B-4797-8A83-CC939E7CB360}" type="pres">
      <dgm:prSet presAssocID="{F1C11DD2-A418-421F-9E53-4EF2EBC0D28C}" presName="negativeSpace" presStyleCnt="0"/>
      <dgm:spPr/>
    </dgm:pt>
    <dgm:pt modelId="{49AAD26A-6E32-4E3C-A6DD-215F5D86A807}" type="pres">
      <dgm:prSet presAssocID="{F1C11DD2-A418-421F-9E53-4EF2EBC0D28C}" presName="childText" presStyleLbl="conFgAcc1" presStyleIdx="7" presStyleCnt="8">
        <dgm:presLayoutVars>
          <dgm:bulletEnabled val="1"/>
        </dgm:presLayoutVars>
      </dgm:prSet>
      <dgm:spPr/>
    </dgm:pt>
  </dgm:ptLst>
  <dgm:cxnLst>
    <dgm:cxn modelId="{E05C619D-F8FB-432E-9690-312463ECA562}" srcId="{EA9A8D4F-9855-4FD7-8AFD-636F867B9BAE}" destId="{29BEB5D4-9DD4-4752-B2E6-7EAE559C7CD3}" srcOrd="1" destOrd="0" parTransId="{76BC7C41-F4E9-4545-A531-62B28DBEEA3E}" sibTransId="{917573AB-0134-477A-A3A4-5C5CAEA008ED}"/>
    <dgm:cxn modelId="{357CAA45-58FF-4FEE-9E01-8086D29F35EE}" type="presOf" srcId="{52C527B0-9D06-4112-BA21-27B7BC9826DB}" destId="{1E862BB0-6646-43EB-845F-7F3703AEE69F}" srcOrd="0" destOrd="4" presId="urn:microsoft.com/office/officeart/2005/8/layout/list1"/>
    <dgm:cxn modelId="{B079408F-2E35-4625-AFF4-6B4D9BB576B7}" srcId="{EA9A8D4F-9855-4FD7-8AFD-636F867B9BAE}" destId="{6B3FC4CF-81F1-40A8-8534-30C0BB4B29F9}" srcOrd="3" destOrd="0" parTransId="{0F80CF28-19E0-4374-8F82-FC372F139BFE}" sibTransId="{E221496F-43A7-49BB-B29F-061660894540}"/>
    <dgm:cxn modelId="{FAE6F1C6-A8A9-4CEA-8FCC-193512A68B9E}" srcId="{EA9A8D4F-9855-4FD7-8AFD-636F867B9BAE}" destId="{FF41919F-512F-4A57-B229-98896BDC5DB6}" srcOrd="2" destOrd="0" parTransId="{B5A9D78C-B5CB-4D53-8C5A-D3EEA045741D}" sibTransId="{B17BE5D9-0411-44BA-B1D4-783774261D89}"/>
    <dgm:cxn modelId="{F64F01D7-8137-4CF4-AD5C-D1EA55B712F3}" type="presOf" srcId="{C7074BD6-88A3-49AF-9895-782DD41AA61D}" destId="{1E862BB0-6646-43EB-845F-7F3703AEE69F}" srcOrd="0" destOrd="0" presId="urn:microsoft.com/office/officeart/2005/8/layout/list1"/>
    <dgm:cxn modelId="{CECF6611-C86D-4FC2-AC21-AD2C55B9513F}" srcId="{EA9A8D4F-9855-4FD7-8AFD-636F867B9BAE}" destId="{F01ECE83-36BF-4896-BAAD-1F50B36F6019}" srcOrd="6" destOrd="0" parTransId="{01CE0446-296C-4F1B-943C-3C3BD6302D03}" sibTransId="{35D3D834-29EF-4C64-9363-F9C9C99796FB}"/>
    <dgm:cxn modelId="{190254A6-4287-44FC-901A-F568B2775784}" type="presOf" srcId="{AD992468-7E4B-404A-A43B-F9EFD0B259E8}" destId="{1E862BB0-6646-43EB-845F-7F3703AEE69F}" srcOrd="0" destOrd="7" presId="urn:microsoft.com/office/officeart/2005/8/layout/list1"/>
    <dgm:cxn modelId="{E893A251-02B1-4C4D-A581-631F58A3D48D}" type="presOf" srcId="{6B3FC4CF-81F1-40A8-8534-30C0BB4B29F9}" destId="{95435376-11CF-405A-BF68-4D0B545F3F54}" srcOrd="1" destOrd="0" presId="urn:microsoft.com/office/officeart/2005/8/layout/list1"/>
    <dgm:cxn modelId="{CE9F09F3-C211-4855-9A9E-2D5FAF8BED21}" srcId="{F775D904-C11F-476A-AF8D-B140ADD95DFA}" destId="{968175DE-3ECE-4F64-861D-B77DD5BA0C2D}" srcOrd="0" destOrd="0" parTransId="{16FFD2E6-4312-4F56-A052-9A2EC5791E72}" sibTransId="{C58A7589-11B2-4D5C-BDA4-C2A2CE73A29E}"/>
    <dgm:cxn modelId="{87E17534-10DF-4256-8A83-708FE7E1B1A3}" type="presOf" srcId="{7A98F1AD-EAE7-442A-8E3C-8C343ED5F364}" destId="{F70358DF-A784-4767-B023-A1E63783B0DF}" srcOrd="0" destOrd="0" presId="urn:microsoft.com/office/officeart/2005/8/layout/list1"/>
    <dgm:cxn modelId="{C4103804-9955-42D0-8392-FD11640A6426}" type="presOf" srcId="{FF41919F-512F-4A57-B229-98896BDC5DB6}" destId="{64AEBAFB-8AE6-480C-9D73-137499C299C8}" srcOrd="1" destOrd="0" presId="urn:microsoft.com/office/officeart/2005/8/layout/list1"/>
    <dgm:cxn modelId="{E15B5477-C233-40C5-B9BA-34E8D08CA27F}" srcId="{29BEB5D4-9DD4-4752-B2E6-7EAE559C7CD3}" destId="{C7074BD6-88A3-49AF-9895-782DD41AA61D}" srcOrd="0" destOrd="0" parTransId="{1403D514-69D7-4858-8ECC-42E2927EE0C8}" sibTransId="{BAB0E9B7-08D7-4932-A674-A51A661FF645}"/>
    <dgm:cxn modelId="{53394CF6-7C2E-4EC3-9875-D6C93141853D}" type="presOf" srcId="{EA9A8D4F-9855-4FD7-8AFD-636F867B9BAE}" destId="{6DC3877D-6700-4205-9751-8934D01BD266}" srcOrd="0" destOrd="0" presId="urn:microsoft.com/office/officeart/2005/8/layout/list1"/>
    <dgm:cxn modelId="{069C5EF3-7571-49D6-B0E6-B4F5E343E355}" type="presOf" srcId="{29BEB5D4-9DD4-4752-B2E6-7EAE559C7CD3}" destId="{E26C5665-F6D3-4790-80BB-7427E69A2CF2}" srcOrd="1" destOrd="0" presId="urn:microsoft.com/office/officeart/2005/8/layout/list1"/>
    <dgm:cxn modelId="{A7BCF89E-650F-47DA-BD16-358FBD637A15}" srcId="{29BEB5D4-9DD4-4752-B2E6-7EAE559C7CD3}" destId="{4A46C9A9-851C-4502-A849-929102F3A537}" srcOrd="6" destOrd="0" parTransId="{B6FBDE19-FBF9-4B18-9838-1311E239CA88}" sibTransId="{4CD0C8B4-6A13-488A-BEDC-8A0E8DF8D512}"/>
    <dgm:cxn modelId="{6D292EFC-183C-4E6F-A445-BFB740B2BAA4}" srcId="{29BEB5D4-9DD4-4752-B2E6-7EAE559C7CD3}" destId="{E298D19B-5571-46B6-9E1A-FBD3DABAADDF}" srcOrd="1" destOrd="0" parTransId="{BA91436C-8CCF-4215-BA53-F640645143E6}" sibTransId="{80DD5339-A69F-4682-8723-B89609CF2320}"/>
    <dgm:cxn modelId="{0499BB92-AFA1-46E1-A705-9D5EBB3F19D5}" srcId="{29BEB5D4-9DD4-4752-B2E6-7EAE559C7CD3}" destId="{52C527B0-9D06-4112-BA21-27B7BC9826DB}" srcOrd="4" destOrd="0" parTransId="{9E35C724-9E81-4A25-991D-27D6DB8CD82B}" sibTransId="{915088F1-0E1F-457C-8141-B966A439955D}"/>
    <dgm:cxn modelId="{700A5495-032D-45DA-9C2B-1EA800C1496A}" srcId="{EA9A8D4F-9855-4FD7-8AFD-636F867B9BAE}" destId="{F775D904-C11F-476A-AF8D-B140ADD95DFA}" srcOrd="0" destOrd="0" parTransId="{572D6FD2-B66F-4DDD-BEEA-629E3C9435F9}" sibTransId="{FC88935D-5BF5-4810-AB15-645EEB88445A}"/>
    <dgm:cxn modelId="{193080B4-4BD1-4165-8A60-15AB8A275C85}" srcId="{EA9A8D4F-9855-4FD7-8AFD-636F867B9BAE}" destId="{F1C11DD2-A418-421F-9E53-4EF2EBC0D28C}" srcOrd="7" destOrd="0" parTransId="{67539105-DF20-44F0-B553-A5E82FC668BB}" sibTransId="{3CC2F3CF-9163-497D-988F-076217E800CD}"/>
    <dgm:cxn modelId="{D45FB1D1-DC1E-4D12-A16A-C9A4E54EB772}" srcId="{29BEB5D4-9DD4-4752-B2E6-7EAE559C7CD3}" destId="{AD992468-7E4B-404A-A43B-F9EFD0B259E8}" srcOrd="7" destOrd="0" parTransId="{8DB5D10E-FF46-488C-9FC3-E3AABB15952B}" sibTransId="{5C60D80B-4F3E-4350-871A-B81D65DA9C81}"/>
    <dgm:cxn modelId="{D834CDF4-25FB-4B17-B516-39438BA079A6}" srcId="{29BEB5D4-9DD4-4752-B2E6-7EAE559C7CD3}" destId="{C6F5B438-AF30-41B4-8219-571D32BF8360}" srcOrd="5" destOrd="0" parTransId="{7C2FEA33-354B-4B4C-AAE5-2268FE542DB9}" sibTransId="{58C7924F-F611-4E5D-B70C-97951DFF80C5}"/>
    <dgm:cxn modelId="{1D559B7D-6A9B-453F-8CDF-BA8C666DDB72}" srcId="{F775D904-C11F-476A-AF8D-B140ADD95DFA}" destId="{72E2CDF0-E901-489D-B41A-4E42BD7C814F}" srcOrd="2" destOrd="0" parTransId="{01785E79-D6A7-4224-9AA7-5D4C907594C7}" sibTransId="{65EA06D4-214C-472D-97AE-518FE5F31033}"/>
    <dgm:cxn modelId="{28D79ABB-E4BD-47F1-88E9-208132089263}" type="presOf" srcId="{3BD8484E-D412-41C5-8B18-740BEF249AB0}" destId="{31F68745-AB0D-4DAC-8E35-5C7E55FF1A0B}" srcOrd="1" destOrd="0" presId="urn:microsoft.com/office/officeart/2005/8/layout/list1"/>
    <dgm:cxn modelId="{3E7A671E-84BE-48E6-B694-22F76DD48305}" type="presOf" srcId="{7A98F1AD-EAE7-442A-8E3C-8C343ED5F364}" destId="{F297A6BD-F431-4D1D-9E57-64D17B39837F}" srcOrd="1" destOrd="0" presId="urn:microsoft.com/office/officeart/2005/8/layout/list1"/>
    <dgm:cxn modelId="{A9370CBF-627F-4D2D-8E85-88A9C3D68B3F}" type="presOf" srcId="{C6F5B438-AF30-41B4-8219-571D32BF8360}" destId="{1E862BB0-6646-43EB-845F-7F3703AEE69F}" srcOrd="0" destOrd="5" presId="urn:microsoft.com/office/officeart/2005/8/layout/list1"/>
    <dgm:cxn modelId="{409DF337-A898-483A-8AD1-A4BD6C9FE297}" type="presOf" srcId="{773E4143-FD73-43E2-848A-42FA52EE7D72}" destId="{BF89D446-6CCA-4E9B-BEDC-407760E2F9D9}" srcOrd="0" destOrd="1" presId="urn:microsoft.com/office/officeart/2005/8/layout/list1"/>
    <dgm:cxn modelId="{2FD91B67-F982-4C4A-9E62-10AD4BA57B03}" type="presOf" srcId="{F1C11DD2-A418-421F-9E53-4EF2EBC0D28C}" destId="{670CED94-B59E-47F1-A1F1-D9940FCEF90A}" srcOrd="0" destOrd="0" presId="urn:microsoft.com/office/officeart/2005/8/layout/list1"/>
    <dgm:cxn modelId="{722A4401-65C3-44D3-9D9D-8704A24A7F34}" srcId="{EA9A8D4F-9855-4FD7-8AFD-636F867B9BAE}" destId="{7A98F1AD-EAE7-442A-8E3C-8C343ED5F364}" srcOrd="5" destOrd="0" parTransId="{2B82665C-1877-42CE-A63D-98E3154D0868}" sibTransId="{27B57FEE-6ABD-47E3-AB71-908759E61D81}"/>
    <dgm:cxn modelId="{EAAF570D-CA48-459D-B32B-4973DA125BDB}" type="presOf" srcId="{F01ECE83-36BF-4896-BAAD-1F50B36F6019}" destId="{7617BF0A-FD7D-43EF-B067-C4B87FABDC37}" srcOrd="0" destOrd="0" presId="urn:microsoft.com/office/officeart/2005/8/layout/list1"/>
    <dgm:cxn modelId="{C2F101D0-09FA-477E-8D63-F9D07CA68506}" srcId="{F775D904-C11F-476A-AF8D-B140ADD95DFA}" destId="{773E4143-FD73-43E2-848A-42FA52EE7D72}" srcOrd="1" destOrd="0" parTransId="{BB5AC492-51F0-47E2-86F0-F698B101982B}" sibTransId="{13253DED-9288-4CBF-8588-6961AD889FE7}"/>
    <dgm:cxn modelId="{4C096A34-4D32-4BF4-86C0-0E3E4B76043B}" type="presOf" srcId="{FF41919F-512F-4A57-B229-98896BDC5DB6}" destId="{FC619BAE-3CDD-44FA-B49C-3D2BB3F97DE0}" srcOrd="0" destOrd="0" presId="urn:microsoft.com/office/officeart/2005/8/layout/list1"/>
    <dgm:cxn modelId="{4FA569A7-3AED-4F96-BFDE-0FD686DE5B3D}" type="presOf" srcId="{6B3FC4CF-81F1-40A8-8534-30C0BB4B29F9}" destId="{DD304BC8-FCB7-4311-A8A6-B30F40C5768A}" srcOrd="0" destOrd="0" presId="urn:microsoft.com/office/officeart/2005/8/layout/list1"/>
    <dgm:cxn modelId="{DF8F49F2-7632-44DA-8756-BEB5721232EC}" srcId="{EA9A8D4F-9855-4FD7-8AFD-636F867B9BAE}" destId="{3BD8484E-D412-41C5-8B18-740BEF249AB0}" srcOrd="4" destOrd="0" parTransId="{812BC736-8378-427D-A27C-711A1F3323CC}" sibTransId="{6D082FFD-0F97-46E5-8B4D-561C650134C7}"/>
    <dgm:cxn modelId="{E92507B2-2519-4C47-B9EF-445A4065D713}" type="presOf" srcId="{DBAE3140-E1BB-445B-A63A-62C446255AB0}" destId="{1E862BB0-6646-43EB-845F-7F3703AEE69F}" srcOrd="0" destOrd="2" presId="urn:microsoft.com/office/officeart/2005/8/layout/list1"/>
    <dgm:cxn modelId="{F4E92204-6AD4-4F7F-B1F0-9602EF99C813}" type="presOf" srcId="{F775D904-C11F-476A-AF8D-B140ADD95DFA}" destId="{32AFBDAC-CD1F-4555-9DEA-E0B0C0D4B414}" srcOrd="1" destOrd="0" presId="urn:microsoft.com/office/officeart/2005/8/layout/list1"/>
    <dgm:cxn modelId="{3BAD508E-1C3A-4912-AA1E-9197C7386A61}" type="presOf" srcId="{3BD8484E-D412-41C5-8B18-740BEF249AB0}" destId="{1EA492EC-2F18-4ECC-8910-895FB22BD2B0}" srcOrd="0" destOrd="0" presId="urn:microsoft.com/office/officeart/2005/8/layout/list1"/>
    <dgm:cxn modelId="{B97773D4-39D3-4235-9EBA-F0EABEE5D36F}" type="presOf" srcId="{F775D904-C11F-476A-AF8D-B140ADD95DFA}" destId="{6194C042-809D-4316-A945-625B895C9777}" srcOrd="0" destOrd="0" presId="urn:microsoft.com/office/officeart/2005/8/layout/list1"/>
    <dgm:cxn modelId="{0993C2E1-AF86-4FB1-836D-8A59CF1AF6AA}" srcId="{29BEB5D4-9DD4-4752-B2E6-7EAE559C7CD3}" destId="{D5AE3CDF-1F1C-410F-9D8C-A0C6C3C72A10}" srcOrd="3" destOrd="0" parTransId="{B8734E97-5D4B-4EA9-8ED3-53CA8BBC8B83}" sibTransId="{5F071686-5FCA-4C97-AFE1-40EDDB8C7185}"/>
    <dgm:cxn modelId="{6388B06E-C38A-4BD3-98E1-2445928DBE6B}" type="presOf" srcId="{F01ECE83-36BF-4896-BAAD-1F50B36F6019}" destId="{B16CBCCF-D409-4158-BF16-13253BB075F1}" srcOrd="1" destOrd="0" presId="urn:microsoft.com/office/officeart/2005/8/layout/list1"/>
    <dgm:cxn modelId="{091E24CD-C3EF-4CA9-BA48-464A4100D709}" type="presOf" srcId="{4A46C9A9-851C-4502-A849-929102F3A537}" destId="{1E862BB0-6646-43EB-845F-7F3703AEE69F}" srcOrd="0" destOrd="6" presId="urn:microsoft.com/office/officeart/2005/8/layout/list1"/>
    <dgm:cxn modelId="{2298DE26-B1E0-4E1F-9179-A8D0C625D297}" type="presOf" srcId="{F1C11DD2-A418-421F-9E53-4EF2EBC0D28C}" destId="{FE28EF2A-091F-42EA-B4BF-8887CAF333A1}" srcOrd="1" destOrd="0" presId="urn:microsoft.com/office/officeart/2005/8/layout/list1"/>
    <dgm:cxn modelId="{7165AD38-465B-4814-95F7-A596218669B5}" type="presOf" srcId="{29BEB5D4-9DD4-4752-B2E6-7EAE559C7CD3}" destId="{09F6BE50-B635-4001-A9D2-6F70A701837A}" srcOrd="0" destOrd="0" presId="urn:microsoft.com/office/officeart/2005/8/layout/list1"/>
    <dgm:cxn modelId="{08AB96B5-157A-4F7E-9D31-35D6FB4DA455}" type="presOf" srcId="{968175DE-3ECE-4F64-861D-B77DD5BA0C2D}" destId="{BF89D446-6CCA-4E9B-BEDC-407760E2F9D9}" srcOrd="0" destOrd="0" presId="urn:microsoft.com/office/officeart/2005/8/layout/list1"/>
    <dgm:cxn modelId="{8BD366DD-F7E5-43CC-B784-1FFDFB26AD7A}" type="presOf" srcId="{E298D19B-5571-46B6-9E1A-FBD3DABAADDF}" destId="{1E862BB0-6646-43EB-845F-7F3703AEE69F}" srcOrd="0" destOrd="1" presId="urn:microsoft.com/office/officeart/2005/8/layout/list1"/>
    <dgm:cxn modelId="{BF6CAE32-A960-45DD-A09F-99BEC50FE74E}" srcId="{29BEB5D4-9DD4-4752-B2E6-7EAE559C7CD3}" destId="{DBAE3140-E1BB-445B-A63A-62C446255AB0}" srcOrd="2" destOrd="0" parTransId="{C89AB32D-16A4-4ED7-ADCB-973E249FB46D}" sibTransId="{328E1A32-AD43-4B3D-BC41-805B75BD6265}"/>
    <dgm:cxn modelId="{5CC94302-37D6-4565-9BB8-D2BEABE74BF7}" type="presOf" srcId="{72E2CDF0-E901-489D-B41A-4E42BD7C814F}" destId="{BF89D446-6CCA-4E9B-BEDC-407760E2F9D9}" srcOrd="0" destOrd="2" presId="urn:microsoft.com/office/officeart/2005/8/layout/list1"/>
    <dgm:cxn modelId="{D016E2BB-35AC-4B50-A0D3-4338B820BA4C}" type="presOf" srcId="{D5AE3CDF-1F1C-410F-9D8C-A0C6C3C72A10}" destId="{1E862BB0-6646-43EB-845F-7F3703AEE69F}" srcOrd="0" destOrd="3" presId="urn:microsoft.com/office/officeart/2005/8/layout/list1"/>
    <dgm:cxn modelId="{E7E03A09-65A2-4BB6-955F-ADD28130979E}" type="presParOf" srcId="{6DC3877D-6700-4205-9751-8934D01BD266}" destId="{178983C2-0DDC-4591-BD35-5E8055062035}" srcOrd="0" destOrd="0" presId="urn:microsoft.com/office/officeart/2005/8/layout/list1"/>
    <dgm:cxn modelId="{0BFBCA47-E729-4450-AAFA-3028A8EBCA4A}" type="presParOf" srcId="{178983C2-0DDC-4591-BD35-5E8055062035}" destId="{6194C042-809D-4316-A945-625B895C9777}" srcOrd="0" destOrd="0" presId="urn:microsoft.com/office/officeart/2005/8/layout/list1"/>
    <dgm:cxn modelId="{D96D07E0-830A-4513-A5E9-6FAB4362EC3D}" type="presParOf" srcId="{178983C2-0DDC-4591-BD35-5E8055062035}" destId="{32AFBDAC-CD1F-4555-9DEA-E0B0C0D4B414}" srcOrd="1" destOrd="0" presId="urn:microsoft.com/office/officeart/2005/8/layout/list1"/>
    <dgm:cxn modelId="{5A5EE9A5-84EF-40D8-9C45-A849DF614324}" type="presParOf" srcId="{6DC3877D-6700-4205-9751-8934D01BD266}" destId="{393DB7FE-9DC9-4541-8AFF-08B4DADD8D19}" srcOrd="1" destOrd="0" presId="urn:microsoft.com/office/officeart/2005/8/layout/list1"/>
    <dgm:cxn modelId="{F09C9464-8E67-4CFC-946E-3FD9BD160652}" type="presParOf" srcId="{6DC3877D-6700-4205-9751-8934D01BD266}" destId="{BF89D446-6CCA-4E9B-BEDC-407760E2F9D9}" srcOrd="2" destOrd="0" presId="urn:microsoft.com/office/officeart/2005/8/layout/list1"/>
    <dgm:cxn modelId="{05035C91-B23A-4D8D-8DAF-4E7630AA6D23}" type="presParOf" srcId="{6DC3877D-6700-4205-9751-8934D01BD266}" destId="{4D8D5E20-CFDE-45C0-B58B-1746073EEC4B}" srcOrd="3" destOrd="0" presId="urn:microsoft.com/office/officeart/2005/8/layout/list1"/>
    <dgm:cxn modelId="{C8057552-3AB3-44A9-BD7F-550AE324F33B}" type="presParOf" srcId="{6DC3877D-6700-4205-9751-8934D01BD266}" destId="{F2A00AE0-784F-4221-867F-5FC48AF63870}" srcOrd="4" destOrd="0" presId="urn:microsoft.com/office/officeart/2005/8/layout/list1"/>
    <dgm:cxn modelId="{29581B7E-41DE-48F6-ADAF-64A1C358B55D}" type="presParOf" srcId="{F2A00AE0-784F-4221-867F-5FC48AF63870}" destId="{09F6BE50-B635-4001-A9D2-6F70A701837A}" srcOrd="0" destOrd="0" presId="urn:microsoft.com/office/officeart/2005/8/layout/list1"/>
    <dgm:cxn modelId="{40E3CA91-5082-489C-B28A-227D8B492F7D}" type="presParOf" srcId="{F2A00AE0-784F-4221-867F-5FC48AF63870}" destId="{E26C5665-F6D3-4790-80BB-7427E69A2CF2}" srcOrd="1" destOrd="0" presId="urn:microsoft.com/office/officeart/2005/8/layout/list1"/>
    <dgm:cxn modelId="{A6775291-2EC7-4EB3-96AF-4A75F77DDCAF}" type="presParOf" srcId="{6DC3877D-6700-4205-9751-8934D01BD266}" destId="{EE9C42F4-6977-45EC-AD6A-0AA29ABD9AB0}" srcOrd="5" destOrd="0" presId="urn:microsoft.com/office/officeart/2005/8/layout/list1"/>
    <dgm:cxn modelId="{581D311B-C07D-4641-8E32-15156A7F8B8E}" type="presParOf" srcId="{6DC3877D-6700-4205-9751-8934D01BD266}" destId="{1E862BB0-6646-43EB-845F-7F3703AEE69F}" srcOrd="6" destOrd="0" presId="urn:microsoft.com/office/officeart/2005/8/layout/list1"/>
    <dgm:cxn modelId="{A49FF306-2B54-44D1-AEC2-48E2894079D9}" type="presParOf" srcId="{6DC3877D-6700-4205-9751-8934D01BD266}" destId="{244A2706-88EB-451C-8A9A-EEF54BA7CCDC}" srcOrd="7" destOrd="0" presId="urn:microsoft.com/office/officeart/2005/8/layout/list1"/>
    <dgm:cxn modelId="{02B7AA12-E09E-4CD1-B54E-23A4009E120E}" type="presParOf" srcId="{6DC3877D-6700-4205-9751-8934D01BD266}" destId="{AE056FF4-C2FC-479C-BC54-D892678B6F10}" srcOrd="8" destOrd="0" presId="urn:microsoft.com/office/officeart/2005/8/layout/list1"/>
    <dgm:cxn modelId="{98473DCE-C4D9-40F1-80A6-D3F4D8FC60DF}" type="presParOf" srcId="{AE056FF4-C2FC-479C-BC54-D892678B6F10}" destId="{FC619BAE-3CDD-44FA-B49C-3D2BB3F97DE0}" srcOrd="0" destOrd="0" presId="urn:microsoft.com/office/officeart/2005/8/layout/list1"/>
    <dgm:cxn modelId="{FCCE9E16-B509-4ABB-AF13-D795368735CB}" type="presParOf" srcId="{AE056FF4-C2FC-479C-BC54-D892678B6F10}" destId="{64AEBAFB-8AE6-480C-9D73-137499C299C8}" srcOrd="1" destOrd="0" presId="urn:microsoft.com/office/officeart/2005/8/layout/list1"/>
    <dgm:cxn modelId="{A971BBB7-995D-4AAB-B7BA-59822D5CED06}" type="presParOf" srcId="{6DC3877D-6700-4205-9751-8934D01BD266}" destId="{164F345D-05D2-4B68-8AAD-9B22175C0350}" srcOrd="9" destOrd="0" presId="urn:microsoft.com/office/officeart/2005/8/layout/list1"/>
    <dgm:cxn modelId="{B08A467A-670E-46AD-9E5E-15F2FD038B1A}" type="presParOf" srcId="{6DC3877D-6700-4205-9751-8934D01BD266}" destId="{BBE91C9C-A5AB-48A3-B904-E610392B33C4}" srcOrd="10" destOrd="0" presId="urn:microsoft.com/office/officeart/2005/8/layout/list1"/>
    <dgm:cxn modelId="{D7C70C0D-8A25-4DB5-A794-6CFF11912B07}" type="presParOf" srcId="{6DC3877D-6700-4205-9751-8934D01BD266}" destId="{9E4B4C20-B90E-4F33-A657-3165109EF839}" srcOrd="11" destOrd="0" presId="urn:microsoft.com/office/officeart/2005/8/layout/list1"/>
    <dgm:cxn modelId="{4378E5CA-6966-451B-B7F0-58AF087BC759}" type="presParOf" srcId="{6DC3877D-6700-4205-9751-8934D01BD266}" destId="{0BFC5D2B-09B2-4BEE-BDF6-72406DED98EA}" srcOrd="12" destOrd="0" presId="urn:microsoft.com/office/officeart/2005/8/layout/list1"/>
    <dgm:cxn modelId="{E0159F1B-7696-4E94-B273-D8EF5D6F7810}" type="presParOf" srcId="{0BFC5D2B-09B2-4BEE-BDF6-72406DED98EA}" destId="{DD304BC8-FCB7-4311-A8A6-B30F40C5768A}" srcOrd="0" destOrd="0" presId="urn:microsoft.com/office/officeart/2005/8/layout/list1"/>
    <dgm:cxn modelId="{26C48FA7-3257-4BA1-868A-8A79C5BA7E3E}" type="presParOf" srcId="{0BFC5D2B-09B2-4BEE-BDF6-72406DED98EA}" destId="{95435376-11CF-405A-BF68-4D0B545F3F54}" srcOrd="1" destOrd="0" presId="urn:microsoft.com/office/officeart/2005/8/layout/list1"/>
    <dgm:cxn modelId="{5E6BFACD-DABD-4AFE-A77A-347A8FFCCB35}" type="presParOf" srcId="{6DC3877D-6700-4205-9751-8934D01BD266}" destId="{1AA145C3-FFED-4703-8C3A-933A2C7D0341}" srcOrd="13" destOrd="0" presId="urn:microsoft.com/office/officeart/2005/8/layout/list1"/>
    <dgm:cxn modelId="{04D6E879-AD5C-4FDD-98C8-569B16231151}" type="presParOf" srcId="{6DC3877D-6700-4205-9751-8934D01BD266}" destId="{475B7F9C-74B9-4192-82EF-7F45B6A099A2}" srcOrd="14" destOrd="0" presId="urn:microsoft.com/office/officeart/2005/8/layout/list1"/>
    <dgm:cxn modelId="{C3BDBA4F-7F9C-4DFE-8755-62539E4EC092}" type="presParOf" srcId="{6DC3877D-6700-4205-9751-8934D01BD266}" destId="{55B78975-AE03-41D0-A04A-35CBCE9282A8}" srcOrd="15" destOrd="0" presId="urn:microsoft.com/office/officeart/2005/8/layout/list1"/>
    <dgm:cxn modelId="{74C6693A-A180-4251-B73E-93B0903DFA07}" type="presParOf" srcId="{6DC3877D-6700-4205-9751-8934D01BD266}" destId="{EA74B3D2-025C-4AB4-8F2C-F1E6810DCF46}" srcOrd="16" destOrd="0" presId="urn:microsoft.com/office/officeart/2005/8/layout/list1"/>
    <dgm:cxn modelId="{16949BB3-AA5A-432F-9077-756377DFC5A6}" type="presParOf" srcId="{EA74B3D2-025C-4AB4-8F2C-F1E6810DCF46}" destId="{1EA492EC-2F18-4ECC-8910-895FB22BD2B0}" srcOrd="0" destOrd="0" presId="urn:microsoft.com/office/officeart/2005/8/layout/list1"/>
    <dgm:cxn modelId="{5F7CE21B-98BA-4D24-ABB0-8540C02D2DE9}" type="presParOf" srcId="{EA74B3D2-025C-4AB4-8F2C-F1E6810DCF46}" destId="{31F68745-AB0D-4DAC-8E35-5C7E55FF1A0B}" srcOrd="1" destOrd="0" presId="urn:microsoft.com/office/officeart/2005/8/layout/list1"/>
    <dgm:cxn modelId="{0BE4B0F0-DE1F-4184-B826-CFEA52AC4250}" type="presParOf" srcId="{6DC3877D-6700-4205-9751-8934D01BD266}" destId="{800AC29D-9ABA-46AF-A664-F1C41FCDE06C}" srcOrd="17" destOrd="0" presId="urn:microsoft.com/office/officeart/2005/8/layout/list1"/>
    <dgm:cxn modelId="{CE6A7BE0-2E53-4DE6-A564-C561D8346CCE}" type="presParOf" srcId="{6DC3877D-6700-4205-9751-8934D01BD266}" destId="{A1935A84-B20D-4680-8A49-B1ED18F01FBB}" srcOrd="18" destOrd="0" presId="urn:microsoft.com/office/officeart/2005/8/layout/list1"/>
    <dgm:cxn modelId="{C5920419-B480-4ACA-ACB5-CE799F824B88}" type="presParOf" srcId="{6DC3877D-6700-4205-9751-8934D01BD266}" destId="{C7A3DCE9-2CD2-44B1-B203-FFB7F2CF271E}" srcOrd="19" destOrd="0" presId="urn:microsoft.com/office/officeart/2005/8/layout/list1"/>
    <dgm:cxn modelId="{46D7E44D-A993-49BB-ADE9-30BF47559F9C}" type="presParOf" srcId="{6DC3877D-6700-4205-9751-8934D01BD266}" destId="{E7E502D5-22F6-478C-9CA7-D669F5325B43}" srcOrd="20" destOrd="0" presId="urn:microsoft.com/office/officeart/2005/8/layout/list1"/>
    <dgm:cxn modelId="{87F9E104-AA53-4589-9A31-CB5B67125E66}" type="presParOf" srcId="{E7E502D5-22F6-478C-9CA7-D669F5325B43}" destId="{F70358DF-A784-4767-B023-A1E63783B0DF}" srcOrd="0" destOrd="0" presId="urn:microsoft.com/office/officeart/2005/8/layout/list1"/>
    <dgm:cxn modelId="{85B8AB21-4708-4C77-ADD1-768C4B7FCA88}" type="presParOf" srcId="{E7E502D5-22F6-478C-9CA7-D669F5325B43}" destId="{F297A6BD-F431-4D1D-9E57-64D17B39837F}" srcOrd="1" destOrd="0" presId="urn:microsoft.com/office/officeart/2005/8/layout/list1"/>
    <dgm:cxn modelId="{0334B141-2797-4F5A-A475-8F1F1DF41D68}" type="presParOf" srcId="{6DC3877D-6700-4205-9751-8934D01BD266}" destId="{9B1E736D-9DDD-468F-9495-8C98F160A290}" srcOrd="21" destOrd="0" presId="urn:microsoft.com/office/officeart/2005/8/layout/list1"/>
    <dgm:cxn modelId="{5F795E08-10D8-4C74-965D-F91D7E809FBD}" type="presParOf" srcId="{6DC3877D-6700-4205-9751-8934D01BD266}" destId="{22B62F77-B825-4435-A601-3AD556804F83}" srcOrd="22" destOrd="0" presId="urn:microsoft.com/office/officeart/2005/8/layout/list1"/>
    <dgm:cxn modelId="{E13167AF-8B09-4C26-8754-5736E256441A}" type="presParOf" srcId="{6DC3877D-6700-4205-9751-8934D01BD266}" destId="{C0CDF706-33FC-492B-858A-D1BF724DCFB2}" srcOrd="23" destOrd="0" presId="urn:microsoft.com/office/officeart/2005/8/layout/list1"/>
    <dgm:cxn modelId="{6B6500D5-08D0-4A40-81B3-EB17F3A0DF00}" type="presParOf" srcId="{6DC3877D-6700-4205-9751-8934D01BD266}" destId="{5306F3F8-6901-4942-844D-BDCD810A749C}" srcOrd="24" destOrd="0" presId="urn:microsoft.com/office/officeart/2005/8/layout/list1"/>
    <dgm:cxn modelId="{EC36BC91-7EC9-4A69-AAC2-202080CC6408}" type="presParOf" srcId="{5306F3F8-6901-4942-844D-BDCD810A749C}" destId="{7617BF0A-FD7D-43EF-B067-C4B87FABDC37}" srcOrd="0" destOrd="0" presId="urn:microsoft.com/office/officeart/2005/8/layout/list1"/>
    <dgm:cxn modelId="{9295C0EC-AD16-47FA-9BB8-44F5E8AA83C7}" type="presParOf" srcId="{5306F3F8-6901-4942-844D-BDCD810A749C}" destId="{B16CBCCF-D409-4158-BF16-13253BB075F1}" srcOrd="1" destOrd="0" presId="urn:microsoft.com/office/officeart/2005/8/layout/list1"/>
    <dgm:cxn modelId="{4B8A8266-7525-42D4-9E78-2D378736A4FE}" type="presParOf" srcId="{6DC3877D-6700-4205-9751-8934D01BD266}" destId="{C1D46403-C475-48BD-B411-73A1B7BE2D83}" srcOrd="25" destOrd="0" presId="urn:microsoft.com/office/officeart/2005/8/layout/list1"/>
    <dgm:cxn modelId="{F12A6CA8-C8A3-4C8D-9235-0BF4D9D5E687}" type="presParOf" srcId="{6DC3877D-6700-4205-9751-8934D01BD266}" destId="{C0C55AEF-6863-4405-BE3E-41FD9E8A108A}" srcOrd="26" destOrd="0" presId="urn:microsoft.com/office/officeart/2005/8/layout/list1"/>
    <dgm:cxn modelId="{804054AC-4840-4484-941D-09B06C470BAD}" type="presParOf" srcId="{6DC3877D-6700-4205-9751-8934D01BD266}" destId="{8B2DCF7A-D859-4619-B0FD-4C84523C9E40}" srcOrd="27" destOrd="0" presId="urn:microsoft.com/office/officeart/2005/8/layout/list1"/>
    <dgm:cxn modelId="{D59C84FF-B3EF-47AA-82CD-420BA089469E}" type="presParOf" srcId="{6DC3877D-6700-4205-9751-8934D01BD266}" destId="{3FADA8B4-CD24-4B30-92AA-0AFBECBD4E4F}" srcOrd="28" destOrd="0" presId="urn:microsoft.com/office/officeart/2005/8/layout/list1"/>
    <dgm:cxn modelId="{C050F778-890E-40F0-8679-FBA472C0ED71}" type="presParOf" srcId="{3FADA8B4-CD24-4B30-92AA-0AFBECBD4E4F}" destId="{670CED94-B59E-47F1-A1F1-D9940FCEF90A}" srcOrd="0" destOrd="0" presId="urn:microsoft.com/office/officeart/2005/8/layout/list1"/>
    <dgm:cxn modelId="{06AE58EC-CBE5-4999-AB18-0E72F71EBA6A}" type="presParOf" srcId="{3FADA8B4-CD24-4B30-92AA-0AFBECBD4E4F}" destId="{FE28EF2A-091F-42EA-B4BF-8887CAF333A1}" srcOrd="1" destOrd="0" presId="urn:microsoft.com/office/officeart/2005/8/layout/list1"/>
    <dgm:cxn modelId="{14BCB141-EBC6-4EA5-9C41-FE041A22E7A6}" type="presParOf" srcId="{6DC3877D-6700-4205-9751-8934D01BD266}" destId="{B934D3AB-8F5B-4797-8A83-CC939E7CB360}" srcOrd="29" destOrd="0" presId="urn:microsoft.com/office/officeart/2005/8/layout/list1"/>
    <dgm:cxn modelId="{5DA514BE-7B64-4EE8-A25E-B9530F6D0ED8}" type="presParOf" srcId="{6DC3877D-6700-4205-9751-8934D01BD266}" destId="{49AAD26A-6E32-4E3C-A6DD-215F5D86A807}" srcOrd="30" destOrd="0" presId="urn:microsoft.com/office/officeart/2005/8/layout/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DCA6D4-8036-4FA7-8EEE-1F295A94F4E8}">
      <dsp:nvSpPr>
        <dsp:cNvPr id="0" name=""/>
        <dsp:cNvSpPr/>
      </dsp:nvSpPr>
      <dsp:spPr>
        <a:xfrm>
          <a:off x="0" y="27725"/>
          <a:ext cx="1842110" cy="2349631"/>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46000" r="-46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52FD949-1D15-47AA-B57D-C4D640CB2519}">
      <dsp:nvSpPr>
        <dsp:cNvPr id="0" name=""/>
        <dsp:cNvSpPr/>
      </dsp:nvSpPr>
      <dsp:spPr>
        <a:xfrm>
          <a:off x="0" y="881595"/>
          <a:ext cx="1418425" cy="1409778"/>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b" anchorCtr="0">
          <a:noAutofit/>
        </a:bodyPr>
        <a:lstStyle/>
        <a:p>
          <a:pPr lvl="0" algn="l" defTabSz="977900">
            <a:lnSpc>
              <a:spcPct val="90000"/>
            </a:lnSpc>
            <a:spcBef>
              <a:spcPct val="0"/>
            </a:spcBef>
            <a:spcAft>
              <a:spcPct val="35000"/>
            </a:spcAft>
          </a:pPr>
          <a:r>
            <a:rPr lang="en-US" sz="2200" kern="1200" dirty="0" err="1"/>
            <a:t>Direktions</a:t>
          </a:r>
          <a:endParaRPr lang="en-US" sz="2200" kern="1200" dirty="0"/>
        </a:p>
      </dsp:txBody>
      <dsp:txXfrm>
        <a:off x="0" y="881595"/>
        <a:ext cx="1418425" cy="1409778"/>
      </dsp:txXfrm>
    </dsp:sp>
    <dsp:sp modelId="{4B47F82E-3E90-4068-9B87-340B94D88214}">
      <dsp:nvSpPr>
        <dsp:cNvPr id="0" name=""/>
        <dsp:cNvSpPr/>
      </dsp:nvSpPr>
      <dsp:spPr>
        <a:xfrm>
          <a:off x="1913772" y="1409"/>
          <a:ext cx="568730" cy="568730"/>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6EB2F41-D8A9-4E8E-B7C4-9E55673054AF}">
      <dsp:nvSpPr>
        <dsp:cNvPr id="0" name=""/>
        <dsp:cNvSpPr/>
      </dsp:nvSpPr>
      <dsp:spPr>
        <a:xfrm>
          <a:off x="2482502" y="1409"/>
          <a:ext cx="4338958" cy="5687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0" tIns="44450" rIns="88900" bIns="44450" numCol="1" spcCol="1270" anchor="ctr" anchorCtr="0">
          <a:noAutofit/>
        </a:bodyPr>
        <a:lstStyle/>
        <a:p>
          <a:pPr lvl="0" algn="l" defTabSz="1555750">
            <a:lnSpc>
              <a:spcPct val="90000"/>
            </a:lnSpc>
            <a:spcBef>
              <a:spcPct val="0"/>
            </a:spcBef>
            <a:spcAft>
              <a:spcPct val="35000"/>
            </a:spcAft>
          </a:pPr>
          <a:r>
            <a:rPr lang="en-US" sz="3500" kern="1200" dirty="0"/>
            <a:t>Stock Markets</a:t>
          </a:r>
        </a:p>
      </dsp:txBody>
      <dsp:txXfrm>
        <a:off x="2482502" y="1409"/>
        <a:ext cx="4338958" cy="568730"/>
      </dsp:txXfrm>
    </dsp:sp>
    <dsp:sp modelId="{DDD23D76-4A41-404E-98AA-5A36B39F4ABB}">
      <dsp:nvSpPr>
        <dsp:cNvPr id="0" name=""/>
        <dsp:cNvSpPr/>
      </dsp:nvSpPr>
      <dsp:spPr>
        <a:xfrm>
          <a:off x="1913772" y="672510"/>
          <a:ext cx="568730" cy="568730"/>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821DA07-733B-425F-8DE5-73A1B7D340FA}">
      <dsp:nvSpPr>
        <dsp:cNvPr id="0" name=""/>
        <dsp:cNvSpPr/>
      </dsp:nvSpPr>
      <dsp:spPr>
        <a:xfrm>
          <a:off x="2482502" y="672510"/>
          <a:ext cx="4338958" cy="5687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0" tIns="44450" rIns="88900" bIns="44450" numCol="1" spcCol="1270" anchor="ctr" anchorCtr="0">
          <a:noAutofit/>
        </a:bodyPr>
        <a:lstStyle/>
        <a:p>
          <a:pPr lvl="0" algn="l" defTabSz="1555750">
            <a:lnSpc>
              <a:spcPct val="90000"/>
            </a:lnSpc>
            <a:spcBef>
              <a:spcPct val="0"/>
            </a:spcBef>
            <a:spcAft>
              <a:spcPct val="35000"/>
            </a:spcAft>
          </a:pPr>
          <a:r>
            <a:rPr lang="en-US" sz="3500" kern="1200" dirty="0"/>
            <a:t>Reduce Risks</a:t>
          </a:r>
        </a:p>
      </dsp:txBody>
      <dsp:txXfrm>
        <a:off x="2482502" y="672510"/>
        <a:ext cx="4338958" cy="568730"/>
      </dsp:txXfrm>
    </dsp:sp>
    <dsp:sp modelId="{5AFA2EDC-4E58-4DCF-B2A0-C08D808446A2}">
      <dsp:nvSpPr>
        <dsp:cNvPr id="0" name=""/>
        <dsp:cNvSpPr/>
      </dsp:nvSpPr>
      <dsp:spPr>
        <a:xfrm>
          <a:off x="1913772" y="1343612"/>
          <a:ext cx="568730" cy="568730"/>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E0868A3-4C0C-4534-B82D-53E065CBC4CE}">
      <dsp:nvSpPr>
        <dsp:cNvPr id="0" name=""/>
        <dsp:cNvSpPr/>
      </dsp:nvSpPr>
      <dsp:spPr>
        <a:xfrm>
          <a:off x="2482502" y="1343612"/>
          <a:ext cx="4338958" cy="5687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0" tIns="44450" rIns="88900" bIns="44450" numCol="1" spcCol="1270" anchor="ctr" anchorCtr="0">
          <a:noAutofit/>
        </a:bodyPr>
        <a:lstStyle/>
        <a:p>
          <a:pPr lvl="0" algn="l" defTabSz="1555750">
            <a:lnSpc>
              <a:spcPct val="90000"/>
            </a:lnSpc>
            <a:spcBef>
              <a:spcPct val="0"/>
            </a:spcBef>
            <a:spcAft>
              <a:spcPct val="35000"/>
            </a:spcAft>
          </a:pPr>
          <a:r>
            <a:rPr lang="en-US" sz="3500" kern="1200" dirty="0"/>
            <a:t>Predictions</a:t>
          </a:r>
        </a:p>
      </dsp:txBody>
      <dsp:txXfrm>
        <a:off x="2482502" y="1343612"/>
        <a:ext cx="4338958" cy="568730"/>
      </dsp:txXfrm>
    </dsp:sp>
    <dsp:sp modelId="{0709427A-61CD-4338-A7F6-430EB1FB79AB}">
      <dsp:nvSpPr>
        <dsp:cNvPr id="0" name=""/>
        <dsp:cNvSpPr/>
      </dsp:nvSpPr>
      <dsp:spPr>
        <a:xfrm>
          <a:off x="1913772" y="2014713"/>
          <a:ext cx="568730" cy="568730"/>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484CD44-E1F2-42EB-AD43-4F5DFB53950B}">
      <dsp:nvSpPr>
        <dsp:cNvPr id="0" name=""/>
        <dsp:cNvSpPr/>
      </dsp:nvSpPr>
      <dsp:spPr>
        <a:xfrm>
          <a:off x="2482502" y="2014713"/>
          <a:ext cx="4338958" cy="5687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0" tIns="44450" rIns="88900" bIns="44450" numCol="1" spcCol="1270" anchor="ctr" anchorCtr="0">
          <a:noAutofit/>
        </a:bodyPr>
        <a:lstStyle/>
        <a:p>
          <a:pPr lvl="0" algn="l" defTabSz="1555750">
            <a:lnSpc>
              <a:spcPct val="90000"/>
            </a:lnSpc>
            <a:spcBef>
              <a:spcPct val="0"/>
            </a:spcBef>
            <a:spcAft>
              <a:spcPct val="35000"/>
            </a:spcAft>
          </a:pPr>
          <a:r>
            <a:rPr lang="en-US" sz="3500" kern="1200" dirty="0"/>
            <a:t>Improve Profitability</a:t>
          </a:r>
        </a:p>
      </dsp:txBody>
      <dsp:txXfrm>
        <a:off x="2482502" y="2014713"/>
        <a:ext cx="4338958" cy="56873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30041E-526A-4657-8D01-E69766F540B4}">
      <dsp:nvSpPr>
        <dsp:cNvPr id="0" name=""/>
        <dsp:cNvSpPr/>
      </dsp:nvSpPr>
      <dsp:spPr>
        <a:xfrm>
          <a:off x="2748080" y="4501942"/>
          <a:ext cx="4921961" cy="0"/>
        </a:xfrm>
        <a:prstGeom prst="line">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3C3E545-3B67-4075-957A-8ACA0C71AFB4}">
      <dsp:nvSpPr>
        <dsp:cNvPr id="0" name=""/>
        <dsp:cNvSpPr/>
      </dsp:nvSpPr>
      <dsp:spPr>
        <a:xfrm>
          <a:off x="2748080" y="3762163"/>
          <a:ext cx="4208951" cy="0"/>
        </a:xfrm>
        <a:prstGeom prst="line">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7B5340-4065-4E37-845D-8AAFAF6BD860}">
      <dsp:nvSpPr>
        <dsp:cNvPr id="0" name=""/>
        <dsp:cNvSpPr/>
      </dsp:nvSpPr>
      <dsp:spPr>
        <a:xfrm>
          <a:off x="2748080" y="2895844"/>
          <a:ext cx="3820567" cy="0"/>
        </a:xfrm>
        <a:prstGeom prst="line">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78EAFE-D0F8-4570-A87A-07FA38A1FEB0}">
      <dsp:nvSpPr>
        <dsp:cNvPr id="0" name=""/>
        <dsp:cNvSpPr/>
      </dsp:nvSpPr>
      <dsp:spPr>
        <a:xfrm>
          <a:off x="2748080" y="1971120"/>
          <a:ext cx="3820567" cy="0"/>
        </a:xfrm>
        <a:prstGeom prst="line">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4DCE7BF-D6C7-405B-827B-9E585389B739}">
      <dsp:nvSpPr>
        <dsp:cNvPr id="0" name=""/>
        <dsp:cNvSpPr/>
      </dsp:nvSpPr>
      <dsp:spPr>
        <a:xfrm>
          <a:off x="2748080" y="1104801"/>
          <a:ext cx="4208951" cy="0"/>
        </a:xfrm>
        <a:prstGeom prst="line">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48ABE03-DBC8-4358-BF23-9173F7949309}">
      <dsp:nvSpPr>
        <dsp:cNvPr id="0" name=""/>
        <dsp:cNvSpPr/>
      </dsp:nvSpPr>
      <dsp:spPr>
        <a:xfrm>
          <a:off x="2748080" y="365022"/>
          <a:ext cx="4921961" cy="0"/>
        </a:xfrm>
        <a:prstGeom prst="line">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5329E5-1807-4A39-8FA4-D256D7C4E8DA}">
      <dsp:nvSpPr>
        <dsp:cNvPr id="0" name=""/>
        <dsp:cNvSpPr/>
      </dsp:nvSpPr>
      <dsp:spPr>
        <a:xfrm>
          <a:off x="347206" y="0"/>
          <a:ext cx="4866965" cy="486696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8D25B35-B0E5-41A7-B487-229D346C9E2D}">
      <dsp:nvSpPr>
        <dsp:cNvPr id="0" name=""/>
        <dsp:cNvSpPr/>
      </dsp:nvSpPr>
      <dsp:spPr>
        <a:xfrm>
          <a:off x="718252" y="4352528"/>
          <a:ext cx="3114857" cy="431333"/>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1422400">
            <a:lnSpc>
              <a:spcPct val="90000"/>
            </a:lnSpc>
            <a:spcBef>
              <a:spcPct val="0"/>
            </a:spcBef>
            <a:spcAft>
              <a:spcPct val="35000"/>
            </a:spcAft>
          </a:pPr>
          <a:r>
            <a:rPr lang="en-US" sz="3200" kern="1200" dirty="0">
              <a:solidFill>
                <a:schemeClr val="tx1"/>
              </a:solidFill>
            </a:rPr>
            <a:t>Stockia</a:t>
          </a:r>
        </a:p>
      </dsp:txBody>
      <dsp:txXfrm>
        <a:off x="718252" y="4352528"/>
        <a:ext cx="3114857" cy="431333"/>
      </dsp:txXfrm>
    </dsp:sp>
    <dsp:sp modelId="{992773E3-CBA8-4A88-B867-2D3A42425EF6}">
      <dsp:nvSpPr>
        <dsp:cNvPr id="0" name=""/>
        <dsp:cNvSpPr/>
      </dsp:nvSpPr>
      <dsp:spPr>
        <a:xfrm>
          <a:off x="7305019" y="0"/>
          <a:ext cx="730044" cy="730044"/>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0C54A3C-E437-4750-883B-1D1F78BE76B5}">
      <dsp:nvSpPr>
        <dsp:cNvPr id="0" name=""/>
        <dsp:cNvSpPr/>
      </dsp:nvSpPr>
      <dsp:spPr>
        <a:xfrm>
          <a:off x="8035064" y="0"/>
          <a:ext cx="948787" cy="730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0" rIns="102870" bIns="0" numCol="1" spcCol="1270" anchor="ctr" anchorCtr="0">
          <a:noAutofit/>
        </a:bodyPr>
        <a:lstStyle/>
        <a:p>
          <a:pPr lvl="0" algn="l" defTabSz="1200150">
            <a:lnSpc>
              <a:spcPct val="90000"/>
            </a:lnSpc>
            <a:spcBef>
              <a:spcPct val="0"/>
            </a:spcBef>
            <a:spcAft>
              <a:spcPct val="35000"/>
            </a:spcAft>
          </a:pPr>
          <a:r>
            <a:rPr lang="en-US" sz="2700" kern="1200" dirty="0"/>
            <a:t>Low Cost</a:t>
          </a:r>
        </a:p>
      </dsp:txBody>
      <dsp:txXfrm>
        <a:off x="8035064" y="0"/>
        <a:ext cx="948787" cy="730044"/>
      </dsp:txXfrm>
    </dsp:sp>
    <dsp:sp modelId="{606D37A8-AC8B-4E6D-BB76-934A3B4B5349}">
      <dsp:nvSpPr>
        <dsp:cNvPr id="0" name=""/>
        <dsp:cNvSpPr/>
      </dsp:nvSpPr>
      <dsp:spPr>
        <a:xfrm>
          <a:off x="6210944" y="443938"/>
          <a:ext cx="1492174" cy="1321724"/>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6967C53-C5EF-4B6C-931F-B3A1AF09DFA9}">
      <dsp:nvSpPr>
        <dsp:cNvPr id="0" name=""/>
        <dsp:cNvSpPr/>
      </dsp:nvSpPr>
      <dsp:spPr>
        <a:xfrm>
          <a:off x="7322054" y="739778"/>
          <a:ext cx="1490278" cy="730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0" rIns="102870" bIns="0" numCol="1" spcCol="1270" anchor="ctr" anchorCtr="0">
          <a:noAutofit/>
        </a:bodyPr>
        <a:lstStyle/>
        <a:p>
          <a:pPr lvl="0" algn="l" defTabSz="1200150">
            <a:lnSpc>
              <a:spcPct val="90000"/>
            </a:lnSpc>
            <a:spcBef>
              <a:spcPct val="0"/>
            </a:spcBef>
            <a:spcAft>
              <a:spcPct val="35000"/>
            </a:spcAft>
          </a:pPr>
          <a:r>
            <a:rPr lang="en-US" sz="2700" kern="1200" dirty="0"/>
            <a:t>AI/ML Enabled</a:t>
          </a:r>
        </a:p>
      </dsp:txBody>
      <dsp:txXfrm>
        <a:off x="7322054" y="739778"/>
        <a:ext cx="1490278" cy="730044"/>
      </dsp:txXfrm>
    </dsp:sp>
    <dsp:sp modelId="{68A57AE7-7A43-4AF3-BAC7-FB56A127A2BE}">
      <dsp:nvSpPr>
        <dsp:cNvPr id="0" name=""/>
        <dsp:cNvSpPr/>
      </dsp:nvSpPr>
      <dsp:spPr>
        <a:xfrm>
          <a:off x="6203625" y="1606098"/>
          <a:ext cx="730044" cy="730044"/>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9000" r="-9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FE3874D-9220-4F8F-A1C9-5D793732664D}">
      <dsp:nvSpPr>
        <dsp:cNvPr id="0" name=""/>
        <dsp:cNvSpPr/>
      </dsp:nvSpPr>
      <dsp:spPr>
        <a:xfrm>
          <a:off x="6933670" y="1606098"/>
          <a:ext cx="2121797" cy="730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0" rIns="102870" bIns="0" numCol="1" spcCol="1270" anchor="ctr" anchorCtr="0">
          <a:noAutofit/>
        </a:bodyPr>
        <a:lstStyle/>
        <a:p>
          <a:pPr lvl="0" algn="l" defTabSz="1200150">
            <a:lnSpc>
              <a:spcPct val="90000"/>
            </a:lnSpc>
            <a:spcBef>
              <a:spcPct val="0"/>
            </a:spcBef>
            <a:spcAft>
              <a:spcPct val="35000"/>
            </a:spcAft>
          </a:pPr>
          <a:r>
            <a:rPr lang="en-US" sz="2700" kern="1200" dirty="0"/>
            <a:t>Social Media Integration</a:t>
          </a:r>
        </a:p>
      </dsp:txBody>
      <dsp:txXfrm>
        <a:off x="6933670" y="1606098"/>
        <a:ext cx="2121797" cy="730044"/>
      </dsp:txXfrm>
    </dsp:sp>
    <dsp:sp modelId="{E05026B7-DE42-42C3-BB2F-DF2B206B1AE3}">
      <dsp:nvSpPr>
        <dsp:cNvPr id="0" name=""/>
        <dsp:cNvSpPr/>
      </dsp:nvSpPr>
      <dsp:spPr>
        <a:xfrm>
          <a:off x="6203625" y="2530821"/>
          <a:ext cx="730044" cy="730044"/>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12000" b="-12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094AC1A-5B2C-4B88-994B-F466F21A79B1}">
      <dsp:nvSpPr>
        <dsp:cNvPr id="0" name=""/>
        <dsp:cNvSpPr/>
      </dsp:nvSpPr>
      <dsp:spPr>
        <a:xfrm>
          <a:off x="6933670" y="2530821"/>
          <a:ext cx="2121797" cy="730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0" rIns="102870" bIns="0" numCol="1" spcCol="1270" anchor="ctr" anchorCtr="0">
          <a:noAutofit/>
        </a:bodyPr>
        <a:lstStyle/>
        <a:p>
          <a:pPr lvl="0" algn="l" defTabSz="1200150">
            <a:lnSpc>
              <a:spcPct val="90000"/>
            </a:lnSpc>
            <a:spcBef>
              <a:spcPct val="0"/>
            </a:spcBef>
            <a:spcAft>
              <a:spcPct val="35000"/>
            </a:spcAft>
          </a:pPr>
          <a:r>
            <a:rPr lang="en-US" sz="2700" kern="1200" dirty="0"/>
            <a:t>Subscription Model</a:t>
          </a:r>
        </a:p>
      </dsp:txBody>
      <dsp:txXfrm>
        <a:off x="6933670" y="2530821"/>
        <a:ext cx="2121797" cy="730044"/>
      </dsp:txXfrm>
    </dsp:sp>
    <dsp:sp modelId="{8F451E6D-36F9-48CE-ADE0-983D3C5DA28B}">
      <dsp:nvSpPr>
        <dsp:cNvPr id="0" name=""/>
        <dsp:cNvSpPr/>
      </dsp:nvSpPr>
      <dsp:spPr>
        <a:xfrm>
          <a:off x="6592009" y="3397141"/>
          <a:ext cx="730044" cy="730044"/>
        </a:xfrm>
        <a:prstGeom prst="ellipse">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7D5F1A4-04BD-4536-BE58-4E4142A97229}">
      <dsp:nvSpPr>
        <dsp:cNvPr id="0" name=""/>
        <dsp:cNvSpPr/>
      </dsp:nvSpPr>
      <dsp:spPr>
        <a:xfrm>
          <a:off x="7322054" y="3397141"/>
          <a:ext cx="2039971" cy="730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0" rIns="102870" bIns="0" numCol="1" spcCol="1270" anchor="ctr" anchorCtr="0">
          <a:noAutofit/>
        </a:bodyPr>
        <a:lstStyle/>
        <a:p>
          <a:pPr lvl="0" algn="l" defTabSz="1200150">
            <a:lnSpc>
              <a:spcPct val="90000"/>
            </a:lnSpc>
            <a:spcBef>
              <a:spcPct val="0"/>
            </a:spcBef>
            <a:spcAft>
              <a:spcPct val="35000"/>
            </a:spcAft>
          </a:pPr>
          <a:r>
            <a:rPr lang="en-US" sz="2700" kern="1200" dirty="0"/>
            <a:t>Partnership Program</a:t>
          </a:r>
        </a:p>
      </dsp:txBody>
      <dsp:txXfrm>
        <a:off x="7322054" y="3397141"/>
        <a:ext cx="2039971" cy="730044"/>
      </dsp:txXfrm>
    </dsp:sp>
    <dsp:sp modelId="{DDFA951E-06BB-4534-BC81-C70EFF263689}">
      <dsp:nvSpPr>
        <dsp:cNvPr id="0" name=""/>
        <dsp:cNvSpPr/>
      </dsp:nvSpPr>
      <dsp:spPr>
        <a:xfrm>
          <a:off x="7305019" y="4136920"/>
          <a:ext cx="730044" cy="730044"/>
        </a:xfrm>
        <a:prstGeom prst="ellipse">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l="-25000" r="-25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56BA8AB-E6A4-497F-9E7F-FC75E5E3C335}">
      <dsp:nvSpPr>
        <dsp:cNvPr id="0" name=""/>
        <dsp:cNvSpPr/>
      </dsp:nvSpPr>
      <dsp:spPr>
        <a:xfrm>
          <a:off x="8035064" y="4136920"/>
          <a:ext cx="2566720" cy="730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0" rIns="102870" bIns="0" numCol="1" spcCol="1270" anchor="ctr" anchorCtr="0">
          <a:noAutofit/>
        </a:bodyPr>
        <a:lstStyle/>
        <a:p>
          <a:pPr lvl="0" algn="l" defTabSz="1200150">
            <a:lnSpc>
              <a:spcPct val="90000"/>
            </a:lnSpc>
            <a:spcBef>
              <a:spcPct val="0"/>
            </a:spcBef>
            <a:spcAft>
              <a:spcPct val="35000"/>
            </a:spcAft>
          </a:pPr>
          <a:r>
            <a:rPr lang="en-US" sz="2700" kern="1200" dirty="0"/>
            <a:t>Web and Mobile Enabled</a:t>
          </a:r>
        </a:p>
      </dsp:txBody>
      <dsp:txXfrm>
        <a:off x="8035064" y="4136920"/>
        <a:ext cx="2566720" cy="73004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2339E4-718D-4023-A7F8-5A66D39E93DC}">
      <dsp:nvSpPr>
        <dsp:cNvPr id="0" name=""/>
        <dsp:cNvSpPr/>
      </dsp:nvSpPr>
      <dsp:spPr>
        <a:xfrm rot="10800000">
          <a:off x="1280825" y="524"/>
          <a:ext cx="3492359" cy="1604682"/>
        </a:xfrm>
        <a:prstGeom prst="homePlate">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7620" tIns="95250" rIns="177800" bIns="95250" numCol="1" spcCol="1270" anchor="ctr" anchorCtr="0">
          <a:noAutofit/>
        </a:bodyPr>
        <a:lstStyle/>
        <a:p>
          <a:pPr lvl="0" algn="ctr" defTabSz="1111250">
            <a:lnSpc>
              <a:spcPct val="90000"/>
            </a:lnSpc>
            <a:spcBef>
              <a:spcPct val="0"/>
            </a:spcBef>
            <a:spcAft>
              <a:spcPct val="35000"/>
            </a:spcAft>
          </a:pPr>
          <a:r>
            <a:rPr lang="en-US" sz="2500" kern="1200" dirty="0"/>
            <a:t>High Set-up Cost</a:t>
          </a:r>
        </a:p>
      </dsp:txBody>
      <dsp:txXfrm rot="10800000">
        <a:off x="1681995" y="524"/>
        <a:ext cx="3091189" cy="1604682"/>
      </dsp:txXfrm>
    </dsp:sp>
    <dsp:sp modelId="{6DFA6440-1083-4BEC-B39D-C48A0A40173C}">
      <dsp:nvSpPr>
        <dsp:cNvPr id="0" name=""/>
        <dsp:cNvSpPr/>
      </dsp:nvSpPr>
      <dsp:spPr>
        <a:xfrm>
          <a:off x="478483" y="524"/>
          <a:ext cx="1604682" cy="160468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BEA5619-F780-427B-812A-651A39E83564}">
      <dsp:nvSpPr>
        <dsp:cNvPr id="0" name=""/>
        <dsp:cNvSpPr/>
      </dsp:nvSpPr>
      <dsp:spPr>
        <a:xfrm rot="10800000">
          <a:off x="1280825" y="2084216"/>
          <a:ext cx="3492359" cy="1604682"/>
        </a:xfrm>
        <a:prstGeom prst="homePlate">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7620" tIns="95250" rIns="177800" bIns="95250" numCol="1" spcCol="1270" anchor="ctr" anchorCtr="0">
          <a:noAutofit/>
        </a:bodyPr>
        <a:lstStyle/>
        <a:p>
          <a:pPr lvl="0" algn="ctr" defTabSz="1111250">
            <a:lnSpc>
              <a:spcPct val="90000"/>
            </a:lnSpc>
            <a:spcBef>
              <a:spcPct val="0"/>
            </a:spcBef>
            <a:spcAft>
              <a:spcPct val="35000"/>
            </a:spcAft>
          </a:pPr>
          <a:r>
            <a:rPr lang="en-US" sz="2500" kern="1200" dirty="0"/>
            <a:t>Advertisement cost</a:t>
          </a:r>
        </a:p>
      </dsp:txBody>
      <dsp:txXfrm rot="10800000">
        <a:off x="1681995" y="2084216"/>
        <a:ext cx="3091189" cy="1604682"/>
      </dsp:txXfrm>
    </dsp:sp>
    <dsp:sp modelId="{E8534075-CA73-44C4-A98D-146EDF5F3B54}">
      <dsp:nvSpPr>
        <dsp:cNvPr id="0" name=""/>
        <dsp:cNvSpPr/>
      </dsp:nvSpPr>
      <dsp:spPr>
        <a:xfrm>
          <a:off x="478483" y="2084216"/>
          <a:ext cx="1604682" cy="1604682"/>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t="23828" b="23828"/>
          </a:stretch>
        </a:blip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2339E4-718D-4023-A7F8-5A66D39E93DC}">
      <dsp:nvSpPr>
        <dsp:cNvPr id="0" name=""/>
        <dsp:cNvSpPr/>
      </dsp:nvSpPr>
      <dsp:spPr>
        <a:xfrm rot="10800000">
          <a:off x="1280825" y="524"/>
          <a:ext cx="3492359" cy="1604682"/>
        </a:xfrm>
        <a:prstGeom prst="homePlate">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7620" tIns="121920" rIns="227584" bIns="121920" numCol="1" spcCol="1270" anchor="ctr" anchorCtr="0">
          <a:noAutofit/>
        </a:bodyPr>
        <a:lstStyle/>
        <a:p>
          <a:pPr lvl="0" algn="ctr" defTabSz="1422400">
            <a:lnSpc>
              <a:spcPct val="90000"/>
            </a:lnSpc>
            <a:spcBef>
              <a:spcPct val="0"/>
            </a:spcBef>
            <a:spcAft>
              <a:spcPct val="35000"/>
            </a:spcAft>
          </a:pPr>
          <a:r>
            <a:rPr lang="en-US" sz="3200" kern="1200" dirty="0"/>
            <a:t>Brokerage Houses</a:t>
          </a:r>
        </a:p>
      </dsp:txBody>
      <dsp:txXfrm rot="10800000">
        <a:off x="1681995" y="524"/>
        <a:ext cx="3091189" cy="1604682"/>
      </dsp:txXfrm>
    </dsp:sp>
    <dsp:sp modelId="{6DFA6440-1083-4BEC-B39D-C48A0A40173C}">
      <dsp:nvSpPr>
        <dsp:cNvPr id="0" name=""/>
        <dsp:cNvSpPr/>
      </dsp:nvSpPr>
      <dsp:spPr>
        <a:xfrm>
          <a:off x="478483" y="524"/>
          <a:ext cx="1604682" cy="160468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BEA5619-F780-427B-812A-651A39E83564}">
      <dsp:nvSpPr>
        <dsp:cNvPr id="0" name=""/>
        <dsp:cNvSpPr/>
      </dsp:nvSpPr>
      <dsp:spPr>
        <a:xfrm rot="10800000">
          <a:off x="1280825" y="2084216"/>
          <a:ext cx="3492359" cy="1604682"/>
        </a:xfrm>
        <a:prstGeom prst="homePlate">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7620" tIns="121920" rIns="227584" bIns="121920" numCol="1" spcCol="1270" anchor="ctr" anchorCtr="0">
          <a:noAutofit/>
        </a:bodyPr>
        <a:lstStyle/>
        <a:p>
          <a:pPr lvl="0" algn="ctr" defTabSz="1422400">
            <a:lnSpc>
              <a:spcPct val="90000"/>
            </a:lnSpc>
            <a:spcBef>
              <a:spcPct val="0"/>
            </a:spcBef>
            <a:spcAft>
              <a:spcPct val="35000"/>
            </a:spcAft>
          </a:pPr>
          <a:r>
            <a:rPr lang="en-US" sz="3200" kern="1200" dirty="0"/>
            <a:t>Technology Companies </a:t>
          </a:r>
        </a:p>
      </dsp:txBody>
      <dsp:txXfrm rot="10800000">
        <a:off x="1681995" y="2084216"/>
        <a:ext cx="3091189" cy="1604682"/>
      </dsp:txXfrm>
    </dsp:sp>
    <dsp:sp modelId="{E8534075-CA73-44C4-A98D-146EDF5F3B54}">
      <dsp:nvSpPr>
        <dsp:cNvPr id="0" name=""/>
        <dsp:cNvSpPr/>
      </dsp:nvSpPr>
      <dsp:spPr>
        <a:xfrm>
          <a:off x="478483" y="2084216"/>
          <a:ext cx="1604682" cy="1604682"/>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0000" r="-20000"/>
          </a:stretch>
        </a:blip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4AFB88-3CB5-441D-930A-C09C61B06D4D}">
      <dsp:nvSpPr>
        <dsp:cNvPr id="0" name=""/>
        <dsp:cNvSpPr/>
      </dsp:nvSpPr>
      <dsp:spPr>
        <a:xfrm>
          <a:off x="1726" y="352123"/>
          <a:ext cx="2739892" cy="1887785"/>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3311" r="23311"/>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F5D8A0-CFB9-4504-A0DF-CFAD1B9CE6F5}">
      <dsp:nvSpPr>
        <dsp:cNvPr id="0" name=""/>
        <dsp:cNvSpPr/>
      </dsp:nvSpPr>
      <dsp:spPr>
        <a:xfrm>
          <a:off x="1726" y="2239909"/>
          <a:ext cx="2739892" cy="1016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lvl="0" algn="ctr" defTabSz="933450" rtl="0">
            <a:lnSpc>
              <a:spcPct val="90000"/>
            </a:lnSpc>
            <a:spcBef>
              <a:spcPct val="0"/>
            </a:spcBef>
            <a:spcAft>
              <a:spcPct val="35000"/>
            </a:spcAft>
          </a:pPr>
          <a:r>
            <a:rPr lang="en-US" sz="2100" b="1" kern="1200" dirty="0">
              <a:solidFill>
                <a:srgbClr val="141718"/>
              </a:solidFill>
            </a:rPr>
            <a:t>End-User Subscriptions</a:t>
          </a:r>
          <a:endParaRPr lang="en-US" sz="2100" kern="1200" dirty="0"/>
        </a:p>
      </dsp:txBody>
      <dsp:txXfrm>
        <a:off x="1726" y="2239909"/>
        <a:ext cx="2739892" cy="1016500"/>
      </dsp:txXfrm>
    </dsp:sp>
    <dsp:sp modelId="{EBD02D18-250F-408B-948C-EDA63BA803CA}">
      <dsp:nvSpPr>
        <dsp:cNvPr id="0" name=""/>
        <dsp:cNvSpPr/>
      </dsp:nvSpPr>
      <dsp:spPr>
        <a:xfrm>
          <a:off x="3015723" y="352123"/>
          <a:ext cx="2739892" cy="1887785"/>
        </a:xfrm>
        <a:prstGeom prst="round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16667" r="16667"/>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3F2E60-2AD6-4C18-978B-3A57E3D48800}">
      <dsp:nvSpPr>
        <dsp:cNvPr id="0" name=""/>
        <dsp:cNvSpPr/>
      </dsp:nvSpPr>
      <dsp:spPr>
        <a:xfrm>
          <a:off x="3015723" y="2239909"/>
          <a:ext cx="2739892" cy="1016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lvl="0" algn="ctr" defTabSz="933450" rtl="0">
            <a:lnSpc>
              <a:spcPct val="90000"/>
            </a:lnSpc>
            <a:spcBef>
              <a:spcPct val="0"/>
            </a:spcBef>
            <a:spcAft>
              <a:spcPct val="35000"/>
            </a:spcAft>
          </a:pPr>
          <a:r>
            <a:rPr lang="en-US" sz="2100" b="1" kern="1200" dirty="0">
              <a:solidFill>
                <a:srgbClr val="141718"/>
              </a:solidFill>
            </a:rPr>
            <a:t>Partner Program API / Data Services</a:t>
          </a:r>
        </a:p>
      </dsp:txBody>
      <dsp:txXfrm>
        <a:off x="3015723" y="2239909"/>
        <a:ext cx="2739892" cy="1016500"/>
      </dsp:txXfrm>
    </dsp:sp>
    <dsp:sp modelId="{7B648CBE-BF31-40F2-8C85-7533B63D612F}">
      <dsp:nvSpPr>
        <dsp:cNvPr id="0" name=""/>
        <dsp:cNvSpPr/>
      </dsp:nvSpPr>
      <dsp:spPr>
        <a:xfrm>
          <a:off x="6029720" y="352123"/>
          <a:ext cx="2739892" cy="1887785"/>
        </a:xfrm>
        <a:prstGeom prst="round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13980" b="1398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3A33AE-E666-4CB4-B2AA-E1228F980BE0}">
      <dsp:nvSpPr>
        <dsp:cNvPr id="0" name=""/>
        <dsp:cNvSpPr/>
      </dsp:nvSpPr>
      <dsp:spPr>
        <a:xfrm>
          <a:off x="6029720" y="2239909"/>
          <a:ext cx="2739892" cy="1016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lvl="0" algn="ctr" defTabSz="933450" rtl="0">
            <a:lnSpc>
              <a:spcPct val="90000"/>
            </a:lnSpc>
            <a:spcBef>
              <a:spcPct val="0"/>
            </a:spcBef>
            <a:spcAft>
              <a:spcPct val="35000"/>
            </a:spcAft>
          </a:pPr>
          <a:r>
            <a:rPr lang="en-US" sz="2100" b="1" kern="1200" dirty="0">
              <a:solidFill>
                <a:srgbClr val="141718"/>
              </a:solidFill>
            </a:rPr>
            <a:t>Partners for Selling Subscription Services</a:t>
          </a:r>
        </a:p>
      </dsp:txBody>
      <dsp:txXfrm>
        <a:off x="6029720" y="2239909"/>
        <a:ext cx="2739892" cy="10165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14B374-CFE4-4359-A51D-AB737BED2ED8}">
      <dsp:nvSpPr>
        <dsp:cNvPr id="0" name=""/>
        <dsp:cNvSpPr/>
      </dsp:nvSpPr>
      <dsp:spPr>
        <a:xfrm>
          <a:off x="3587" y="502548"/>
          <a:ext cx="3124451" cy="2499561"/>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3311" r="23311"/>
          </a:stretch>
        </a:blip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F15B911-69CC-422C-802F-2885F6F4F288}">
      <dsp:nvSpPr>
        <dsp:cNvPr id="0" name=""/>
        <dsp:cNvSpPr/>
      </dsp:nvSpPr>
      <dsp:spPr>
        <a:xfrm>
          <a:off x="22172" y="2752153"/>
          <a:ext cx="3305992" cy="874846"/>
        </a:xfrm>
        <a:prstGeom prst="wedgeRectCallout">
          <a:avLst>
            <a:gd name="adj1" fmla="val 20250"/>
            <a:gd name="adj2" fmla="val -60700"/>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rtl="0">
            <a:lnSpc>
              <a:spcPct val="90000"/>
            </a:lnSpc>
            <a:spcBef>
              <a:spcPct val="0"/>
            </a:spcBef>
            <a:spcAft>
              <a:spcPct val="35000"/>
            </a:spcAft>
          </a:pPr>
          <a:r>
            <a:rPr lang="en-US" sz="800" b="1" kern="1200" dirty="0"/>
            <a:t>Rs. 2350 or Us$ 13 / Month for PSX in Pakistan</a:t>
          </a:r>
        </a:p>
        <a:p>
          <a:pPr lvl="0" algn="ctr" defTabSz="355600" rtl="0">
            <a:lnSpc>
              <a:spcPct val="90000"/>
            </a:lnSpc>
            <a:spcBef>
              <a:spcPct val="0"/>
            </a:spcBef>
            <a:spcAft>
              <a:spcPct val="35000"/>
            </a:spcAft>
          </a:pPr>
          <a:r>
            <a:rPr lang="en-US" sz="800" b="1" kern="1200" dirty="0" err="1"/>
            <a:t>Rs</a:t>
          </a:r>
          <a:r>
            <a:rPr lang="en-US" sz="800" b="1" kern="1200" dirty="0"/>
            <a:t>. 4140 or Us$ 23 / Month for PSX international Market</a:t>
          </a:r>
        </a:p>
        <a:p>
          <a:pPr lvl="0" algn="ctr" defTabSz="355600" rtl="0">
            <a:lnSpc>
              <a:spcPct val="90000"/>
            </a:lnSpc>
            <a:spcBef>
              <a:spcPct val="0"/>
            </a:spcBef>
            <a:spcAft>
              <a:spcPct val="35000"/>
            </a:spcAft>
          </a:pPr>
          <a:r>
            <a:rPr lang="en-US" sz="800" b="1" kern="1200" dirty="0" err="1"/>
            <a:t>Rs</a:t>
          </a:r>
          <a:r>
            <a:rPr lang="en-US" sz="800" b="1" kern="1200" dirty="0"/>
            <a:t>. 5220 or Us$ 29 / Month for </a:t>
          </a:r>
          <a:r>
            <a:rPr lang="en-US" sz="800" b="1" kern="1200" dirty="0" err="1"/>
            <a:t>Tadawul</a:t>
          </a:r>
          <a:r>
            <a:rPr lang="en-US" sz="800" b="1" kern="1200" dirty="0"/>
            <a:t> Saudi Market</a:t>
          </a:r>
        </a:p>
        <a:p>
          <a:pPr lvl="0" algn="ctr" defTabSz="355600" rtl="0">
            <a:lnSpc>
              <a:spcPct val="90000"/>
            </a:lnSpc>
            <a:spcBef>
              <a:spcPct val="0"/>
            </a:spcBef>
            <a:spcAft>
              <a:spcPct val="35000"/>
            </a:spcAft>
          </a:pPr>
          <a:r>
            <a:rPr lang="en-US" sz="800" b="1" kern="1200" dirty="0" err="1"/>
            <a:t>Rs</a:t>
          </a:r>
          <a:r>
            <a:rPr lang="en-US" sz="800" b="1" kern="1200" dirty="0"/>
            <a:t>. 7020 or Us$ 39 / Month for </a:t>
          </a:r>
          <a:r>
            <a:rPr lang="en-US" sz="800" b="1" kern="1200" dirty="0" err="1"/>
            <a:t>Tadawul</a:t>
          </a:r>
          <a:r>
            <a:rPr lang="en-US" sz="800" b="1" kern="1200" dirty="0"/>
            <a:t> international Market</a:t>
          </a:r>
        </a:p>
        <a:p>
          <a:pPr lvl="0" algn="ctr" defTabSz="355600" rtl="0">
            <a:lnSpc>
              <a:spcPct val="90000"/>
            </a:lnSpc>
            <a:spcBef>
              <a:spcPct val="0"/>
            </a:spcBef>
            <a:spcAft>
              <a:spcPct val="35000"/>
            </a:spcAft>
          </a:pPr>
          <a:endParaRPr lang="en-US" sz="800" kern="1200" dirty="0"/>
        </a:p>
      </dsp:txBody>
      <dsp:txXfrm>
        <a:off x="22172" y="2752153"/>
        <a:ext cx="3305992" cy="874846"/>
      </dsp:txXfrm>
    </dsp:sp>
    <dsp:sp modelId="{5773D412-A27E-4BF2-B6CD-C1A1095A5F8E}">
      <dsp:nvSpPr>
        <dsp:cNvPr id="0" name=""/>
        <dsp:cNvSpPr/>
      </dsp:nvSpPr>
      <dsp:spPr>
        <a:xfrm>
          <a:off x="3640609" y="502548"/>
          <a:ext cx="3124451" cy="2499561"/>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16667" r="16667"/>
          </a:stretch>
        </a:blip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EEBEA7A-9580-49C6-A60F-043132831FC9}">
      <dsp:nvSpPr>
        <dsp:cNvPr id="0" name=""/>
        <dsp:cNvSpPr/>
      </dsp:nvSpPr>
      <dsp:spPr>
        <a:xfrm>
          <a:off x="3921810" y="2752153"/>
          <a:ext cx="2780761" cy="874846"/>
        </a:xfrm>
        <a:prstGeom prst="wedgeRectCallout">
          <a:avLst>
            <a:gd name="adj1" fmla="val 20250"/>
            <a:gd name="adj2" fmla="val -60700"/>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endParaRPr lang="en-US" sz="1800" b="1" kern="1200" dirty="0"/>
        </a:p>
        <a:p>
          <a:pPr lvl="0" algn="ctr" defTabSz="800100" rtl="0">
            <a:lnSpc>
              <a:spcPct val="90000"/>
            </a:lnSpc>
            <a:spcBef>
              <a:spcPct val="0"/>
            </a:spcBef>
            <a:spcAft>
              <a:spcPct val="35000"/>
            </a:spcAft>
          </a:pPr>
          <a:endParaRPr lang="en-US" sz="1800" b="1" kern="1200" dirty="0"/>
        </a:p>
        <a:p>
          <a:pPr lvl="0" algn="ctr" defTabSz="800100" rtl="0">
            <a:lnSpc>
              <a:spcPct val="90000"/>
            </a:lnSpc>
            <a:spcBef>
              <a:spcPct val="0"/>
            </a:spcBef>
            <a:spcAft>
              <a:spcPct val="35000"/>
            </a:spcAft>
          </a:pPr>
          <a:r>
            <a:rPr lang="en-US" sz="1800" b="1" kern="1200" dirty="0"/>
            <a:t>Based on Data Size</a:t>
          </a:r>
        </a:p>
        <a:p>
          <a:pPr lvl="0" algn="ctr" defTabSz="800100" rtl="0">
            <a:lnSpc>
              <a:spcPct val="90000"/>
            </a:lnSpc>
            <a:spcBef>
              <a:spcPct val="0"/>
            </a:spcBef>
            <a:spcAft>
              <a:spcPct val="35000"/>
            </a:spcAft>
          </a:pPr>
          <a:endParaRPr lang="en-US" sz="1800" b="1" kern="1200" dirty="0"/>
        </a:p>
        <a:p>
          <a:pPr lvl="0" algn="ctr" defTabSz="800100" rtl="0">
            <a:lnSpc>
              <a:spcPct val="90000"/>
            </a:lnSpc>
            <a:spcBef>
              <a:spcPct val="0"/>
            </a:spcBef>
            <a:spcAft>
              <a:spcPct val="35000"/>
            </a:spcAft>
          </a:pPr>
          <a:endParaRPr lang="en-US" sz="1800" b="1" kern="1200" dirty="0"/>
        </a:p>
      </dsp:txBody>
      <dsp:txXfrm>
        <a:off x="3921810" y="2752153"/>
        <a:ext cx="2780761" cy="874846"/>
      </dsp:txXfrm>
    </dsp:sp>
    <dsp:sp modelId="{AEADB819-E8A0-4708-92C6-469DF4482D82}">
      <dsp:nvSpPr>
        <dsp:cNvPr id="0" name=""/>
        <dsp:cNvSpPr/>
      </dsp:nvSpPr>
      <dsp:spPr>
        <a:xfrm>
          <a:off x="7077506" y="502548"/>
          <a:ext cx="3124451" cy="2499561"/>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13980" b="13980"/>
          </a:stretch>
        </a:blip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1B4A8BD-1C49-492E-B59F-F965E818F524}">
      <dsp:nvSpPr>
        <dsp:cNvPr id="0" name=""/>
        <dsp:cNvSpPr/>
      </dsp:nvSpPr>
      <dsp:spPr>
        <a:xfrm>
          <a:off x="7358707" y="2752153"/>
          <a:ext cx="2780761" cy="874846"/>
        </a:xfrm>
        <a:prstGeom prst="wedgeRectCallout">
          <a:avLst>
            <a:gd name="adj1" fmla="val 20250"/>
            <a:gd name="adj2" fmla="val -60700"/>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1" kern="1200" dirty="0"/>
            <a:t>Volume Sales</a:t>
          </a:r>
        </a:p>
      </dsp:txBody>
      <dsp:txXfrm>
        <a:off x="7358707" y="2752153"/>
        <a:ext cx="2780761" cy="87484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42E8D4-CEE4-4505-8329-6E3381B856C1}">
      <dsp:nvSpPr>
        <dsp:cNvPr id="0" name=""/>
        <dsp:cNvSpPr/>
      </dsp:nvSpPr>
      <dsp:spPr>
        <a:xfrm>
          <a:off x="879740" y="880"/>
          <a:ext cx="1054639" cy="70309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9000" b="-19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229BFA8-E3D5-4BC6-AAB5-C6066E50E645}">
      <dsp:nvSpPr>
        <dsp:cNvPr id="0" name=""/>
        <dsp:cNvSpPr/>
      </dsp:nvSpPr>
      <dsp:spPr>
        <a:xfrm>
          <a:off x="1978414" y="747936"/>
          <a:ext cx="1494163" cy="922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a:lnSpc>
              <a:spcPct val="90000"/>
            </a:lnSpc>
            <a:spcBef>
              <a:spcPct val="0"/>
            </a:spcBef>
            <a:spcAft>
              <a:spcPct val="35000"/>
            </a:spcAft>
          </a:pPr>
          <a:r>
            <a:rPr lang="en-US" sz="1200" kern="1200" dirty="0"/>
            <a:t>Pakistan Stock Exchange</a:t>
          </a:r>
        </a:p>
        <a:p>
          <a:pPr marL="57150" lvl="1" indent="-57150" algn="l" defTabSz="400050">
            <a:lnSpc>
              <a:spcPct val="90000"/>
            </a:lnSpc>
            <a:spcBef>
              <a:spcPct val="0"/>
            </a:spcBef>
            <a:spcAft>
              <a:spcPct val="15000"/>
            </a:spcAft>
            <a:buChar char="••"/>
          </a:pPr>
          <a:r>
            <a:rPr lang="en-US" sz="900" kern="1200" dirty="0"/>
            <a:t>Local investor for PSX</a:t>
          </a:r>
        </a:p>
        <a:p>
          <a:pPr marL="57150" lvl="1" indent="-57150" algn="l" defTabSz="400050">
            <a:lnSpc>
              <a:spcPct val="90000"/>
            </a:lnSpc>
            <a:spcBef>
              <a:spcPct val="0"/>
            </a:spcBef>
            <a:spcAft>
              <a:spcPct val="15000"/>
            </a:spcAft>
            <a:buChar char="••"/>
          </a:pPr>
          <a:r>
            <a:rPr lang="en-US" sz="900" kern="1200" dirty="0"/>
            <a:t>International Investor for PSX </a:t>
          </a:r>
        </a:p>
      </dsp:txBody>
      <dsp:txXfrm>
        <a:off x="1978414" y="747936"/>
        <a:ext cx="1494163" cy="922918"/>
      </dsp:txXfrm>
    </dsp:sp>
    <dsp:sp modelId="{EA9A1800-E66C-407D-8CC1-1DB96A6F91F1}">
      <dsp:nvSpPr>
        <dsp:cNvPr id="0" name=""/>
        <dsp:cNvSpPr/>
      </dsp:nvSpPr>
      <dsp:spPr>
        <a:xfrm>
          <a:off x="1846584" y="616219"/>
          <a:ext cx="358839" cy="358932"/>
        </a:xfrm>
        <a:prstGeom prst="halfFrame">
          <a:avLst>
            <a:gd name="adj1" fmla="val 25770"/>
            <a:gd name="adj2" fmla="val 257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D28CCB-78AC-42B2-B535-3F3EE38BEF6F}">
      <dsp:nvSpPr>
        <dsp:cNvPr id="0" name=""/>
        <dsp:cNvSpPr/>
      </dsp:nvSpPr>
      <dsp:spPr>
        <a:xfrm rot="5400000">
          <a:off x="3255915" y="616266"/>
          <a:ext cx="358932" cy="358839"/>
        </a:xfrm>
        <a:prstGeom prst="halfFrame">
          <a:avLst>
            <a:gd name="adj1" fmla="val 25770"/>
            <a:gd name="adj2" fmla="val 257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718970-517D-465A-9310-CC438192E1F7}">
      <dsp:nvSpPr>
        <dsp:cNvPr id="0" name=""/>
        <dsp:cNvSpPr/>
      </dsp:nvSpPr>
      <dsp:spPr>
        <a:xfrm rot="16200000">
          <a:off x="1846538" y="1443865"/>
          <a:ext cx="358932" cy="358839"/>
        </a:xfrm>
        <a:prstGeom prst="halfFrame">
          <a:avLst>
            <a:gd name="adj1" fmla="val 25770"/>
            <a:gd name="adj2" fmla="val 257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482765-F8B6-4866-9D76-5ECF57B0C98F}">
      <dsp:nvSpPr>
        <dsp:cNvPr id="0" name=""/>
        <dsp:cNvSpPr/>
      </dsp:nvSpPr>
      <dsp:spPr>
        <a:xfrm rot="10800000">
          <a:off x="3255961" y="1443819"/>
          <a:ext cx="358839" cy="358932"/>
        </a:xfrm>
        <a:prstGeom prst="halfFrame">
          <a:avLst>
            <a:gd name="adj1" fmla="val 25770"/>
            <a:gd name="adj2" fmla="val 257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38F521-6CA4-478A-BA0C-B2F9C48B4278}">
      <dsp:nvSpPr>
        <dsp:cNvPr id="0" name=""/>
        <dsp:cNvSpPr/>
      </dsp:nvSpPr>
      <dsp:spPr>
        <a:xfrm>
          <a:off x="4440876" y="880"/>
          <a:ext cx="1480924" cy="703090"/>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t="16101" b="16101"/>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60D3C7-F187-4DAF-B011-F8B97CDBEC1A}">
      <dsp:nvSpPr>
        <dsp:cNvPr id="0" name=""/>
        <dsp:cNvSpPr/>
      </dsp:nvSpPr>
      <dsp:spPr>
        <a:xfrm>
          <a:off x="5752693" y="747936"/>
          <a:ext cx="1494163" cy="922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err="1"/>
            <a:t>Tadawul</a:t>
          </a:r>
          <a:endParaRPr lang="en-US" sz="1700" kern="1200" dirty="0"/>
        </a:p>
        <a:p>
          <a:pPr lvl="0" algn="ctr" defTabSz="755650">
            <a:lnSpc>
              <a:spcPct val="90000"/>
            </a:lnSpc>
            <a:spcBef>
              <a:spcPct val="0"/>
            </a:spcBef>
            <a:spcAft>
              <a:spcPct val="35000"/>
            </a:spcAft>
          </a:pPr>
          <a:r>
            <a:rPr lang="en-US" sz="1100" kern="1200" dirty="0"/>
            <a:t>Local Investor for </a:t>
          </a:r>
          <a:r>
            <a:rPr lang="en-US" sz="1100" kern="1200" dirty="0" err="1"/>
            <a:t>Tadawul</a:t>
          </a:r>
          <a:r>
            <a:rPr lang="en-US" sz="1100" kern="1200" dirty="0"/>
            <a:t> </a:t>
          </a:r>
        </a:p>
        <a:p>
          <a:pPr lvl="0" algn="ctr" defTabSz="755650">
            <a:lnSpc>
              <a:spcPct val="90000"/>
            </a:lnSpc>
            <a:spcBef>
              <a:spcPct val="0"/>
            </a:spcBef>
            <a:spcAft>
              <a:spcPct val="35000"/>
            </a:spcAft>
          </a:pPr>
          <a:r>
            <a:rPr lang="en-US" sz="1100" kern="1200" dirty="0"/>
            <a:t>International Investor for </a:t>
          </a:r>
          <a:r>
            <a:rPr lang="en-US" sz="1100" kern="1200" dirty="0" err="1"/>
            <a:t>Tadawul</a:t>
          </a:r>
          <a:endParaRPr lang="en-US" kern="1200" dirty="0"/>
        </a:p>
      </dsp:txBody>
      <dsp:txXfrm>
        <a:off x="5752693" y="747936"/>
        <a:ext cx="1494163" cy="922918"/>
      </dsp:txXfrm>
    </dsp:sp>
    <dsp:sp modelId="{0DA83582-F488-45CF-9FB0-5314BED7A452}">
      <dsp:nvSpPr>
        <dsp:cNvPr id="0" name=""/>
        <dsp:cNvSpPr/>
      </dsp:nvSpPr>
      <dsp:spPr>
        <a:xfrm>
          <a:off x="5620863" y="616219"/>
          <a:ext cx="358839" cy="358932"/>
        </a:xfrm>
        <a:prstGeom prst="halfFrame">
          <a:avLst>
            <a:gd name="adj1" fmla="val 25770"/>
            <a:gd name="adj2" fmla="val 257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41F52C-1504-4F53-A624-BC1A7B57F8E8}">
      <dsp:nvSpPr>
        <dsp:cNvPr id="0" name=""/>
        <dsp:cNvSpPr/>
      </dsp:nvSpPr>
      <dsp:spPr>
        <a:xfrm rot="5400000">
          <a:off x="7030193" y="616266"/>
          <a:ext cx="358932" cy="358839"/>
        </a:xfrm>
        <a:prstGeom prst="halfFrame">
          <a:avLst>
            <a:gd name="adj1" fmla="val 25770"/>
            <a:gd name="adj2" fmla="val 257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A762DB-24C8-4FBF-915B-B333311D1FA3}">
      <dsp:nvSpPr>
        <dsp:cNvPr id="0" name=""/>
        <dsp:cNvSpPr/>
      </dsp:nvSpPr>
      <dsp:spPr>
        <a:xfrm rot="16200000">
          <a:off x="5620816" y="1443865"/>
          <a:ext cx="358932" cy="358839"/>
        </a:xfrm>
        <a:prstGeom prst="halfFrame">
          <a:avLst>
            <a:gd name="adj1" fmla="val 25770"/>
            <a:gd name="adj2" fmla="val 257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908443-86E9-4177-8E48-B1A1F817EA20}">
      <dsp:nvSpPr>
        <dsp:cNvPr id="0" name=""/>
        <dsp:cNvSpPr/>
      </dsp:nvSpPr>
      <dsp:spPr>
        <a:xfrm rot="10800000">
          <a:off x="7030240" y="1443819"/>
          <a:ext cx="358839" cy="358932"/>
        </a:xfrm>
        <a:prstGeom prst="halfFrame">
          <a:avLst>
            <a:gd name="adj1" fmla="val 25770"/>
            <a:gd name="adj2" fmla="val 257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42E8D4-CEE4-4505-8329-6E3381B856C1}">
      <dsp:nvSpPr>
        <dsp:cNvPr id="0" name=""/>
        <dsp:cNvSpPr/>
      </dsp:nvSpPr>
      <dsp:spPr>
        <a:xfrm>
          <a:off x="1753017" y="0"/>
          <a:ext cx="659114" cy="439407"/>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229BFA8-E3D5-4BC6-AAB5-C6066E50E645}">
      <dsp:nvSpPr>
        <dsp:cNvPr id="0" name=""/>
        <dsp:cNvSpPr/>
      </dsp:nvSpPr>
      <dsp:spPr>
        <a:xfrm>
          <a:off x="2439651" y="466884"/>
          <a:ext cx="933801" cy="5767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solidFill>
                <a:schemeClr val="bg1"/>
              </a:solidFill>
            </a:rPr>
            <a:t>More stock Markets will be added gradually </a:t>
          </a:r>
        </a:p>
      </dsp:txBody>
      <dsp:txXfrm>
        <a:off x="2439651" y="466884"/>
        <a:ext cx="933801" cy="576793"/>
      </dsp:txXfrm>
    </dsp:sp>
    <dsp:sp modelId="{EA9A1800-E66C-407D-8CC1-1DB96A6F91F1}">
      <dsp:nvSpPr>
        <dsp:cNvPr id="0" name=""/>
        <dsp:cNvSpPr/>
      </dsp:nvSpPr>
      <dsp:spPr>
        <a:xfrm>
          <a:off x="2357261" y="384566"/>
          <a:ext cx="224262" cy="224320"/>
        </a:xfrm>
        <a:prstGeom prst="halfFrame">
          <a:avLst>
            <a:gd name="adj1" fmla="val 25770"/>
            <a:gd name="adj2" fmla="val 257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D28CCB-78AC-42B2-B535-3F3EE38BEF6F}">
      <dsp:nvSpPr>
        <dsp:cNvPr id="0" name=""/>
        <dsp:cNvSpPr/>
      </dsp:nvSpPr>
      <dsp:spPr>
        <a:xfrm rot="5400000">
          <a:off x="3238046" y="384595"/>
          <a:ext cx="224320" cy="224262"/>
        </a:xfrm>
        <a:prstGeom prst="halfFrame">
          <a:avLst>
            <a:gd name="adj1" fmla="val 25770"/>
            <a:gd name="adj2" fmla="val 257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718970-517D-465A-9310-CC438192E1F7}">
      <dsp:nvSpPr>
        <dsp:cNvPr id="0" name=""/>
        <dsp:cNvSpPr/>
      </dsp:nvSpPr>
      <dsp:spPr>
        <a:xfrm rot="16200000">
          <a:off x="2357232" y="901817"/>
          <a:ext cx="224320" cy="224262"/>
        </a:xfrm>
        <a:prstGeom prst="halfFrame">
          <a:avLst>
            <a:gd name="adj1" fmla="val 25770"/>
            <a:gd name="adj2" fmla="val 257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482765-F8B6-4866-9D76-5ECF57B0C98F}">
      <dsp:nvSpPr>
        <dsp:cNvPr id="0" name=""/>
        <dsp:cNvSpPr/>
      </dsp:nvSpPr>
      <dsp:spPr>
        <a:xfrm rot="10800000">
          <a:off x="3238075" y="901788"/>
          <a:ext cx="224262" cy="224320"/>
        </a:xfrm>
        <a:prstGeom prst="halfFrame">
          <a:avLst>
            <a:gd name="adj1" fmla="val 25770"/>
            <a:gd name="adj2" fmla="val 257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0B176C-AA3E-4B1D-B112-75CBAC6D74FD}">
      <dsp:nvSpPr>
        <dsp:cNvPr id="0" name=""/>
        <dsp:cNvSpPr/>
      </dsp:nvSpPr>
      <dsp:spPr>
        <a:xfrm>
          <a:off x="0" y="0"/>
          <a:ext cx="1700541" cy="170054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E6D19A-D289-4053-A76F-615DE6EE0F1E}">
      <dsp:nvSpPr>
        <dsp:cNvPr id="0" name=""/>
        <dsp:cNvSpPr/>
      </dsp:nvSpPr>
      <dsp:spPr>
        <a:xfrm>
          <a:off x="1667636" y="383795"/>
          <a:ext cx="2550812" cy="1700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a:t>By 2025, 50% of people with a smartphone but without a bank account will use a mobile-accessible cryptocurrency account.</a:t>
          </a:r>
        </a:p>
        <a:p>
          <a:pPr lvl="0" algn="r" defTabSz="622300">
            <a:lnSpc>
              <a:spcPct val="90000"/>
            </a:lnSpc>
            <a:spcBef>
              <a:spcPct val="0"/>
            </a:spcBef>
            <a:spcAft>
              <a:spcPct val="35000"/>
            </a:spcAft>
          </a:pPr>
          <a:r>
            <a:rPr lang="en-US" sz="1800" kern="1200" dirty="0"/>
            <a:t>Gartner</a:t>
          </a:r>
        </a:p>
      </dsp:txBody>
      <dsp:txXfrm>
        <a:off x="1667636" y="383795"/>
        <a:ext cx="2550812" cy="1700541"/>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9E0FF0-791D-4609-BA4B-EA6409D4E7C2}">
      <dsp:nvSpPr>
        <dsp:cNvPr id="0" name=""/>
        <dsp:cNvSpPr/>
      </dsp:nvSpPr>
      <dsp:spPr>
        <a:xfrm rot="10800000">
          <a:off x="901342" y="40115"/>
          <a:ext cx="2610426" cy="883533"/>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9614" tIns="68580" rIns="128016" bIns="68580" numCol="1" spcCol="1270" anchor="ctr" anchorCtr="0">
          <a:noAutofit/>
        </a:bodyPr>
        <a:lstStyle/>
        <a:p>
          <a:pPr lvl="0" algn="ctr" defTabSz="800100">
            <a:lnSpc>
              <a:spcPct val="90000"/>
            </a:lnSpc>
            <a:spcBef>
              <a:spcPct val="0"/>
            </a:spcBef>
            <a:spcAft>
              <a:spcPct val="35000"/>
            </a:spcAft>
          </a:pPr>
          <a:r>
            <a:rPr lang="en-US" sz="1800" b="1" i="0" kern="1200" dirty="0"/>
            <a:t>Market Cap. $2.62 Trillion</a:t>
          </a:r>
          <a:endParaRPr lang="en-US" sz="1800" kern="1200" dirty="0"/>
        </a:p>
      </dsp:txBody>
      <dsp:txXfrm rot="10800000">
        <a:off x="1122225" y="40115"/>
        <a:ext cx="2389543" cy="883533"/>
      </dsp:txXfrm>
    </dsp:sp>
    <dsp:sp modelId="{C03DEFE9-FF26-47C2-8891-3510B6FF85DB}">
      <dsp:nvSpPr>
        <dsp:cNvPr id="0" name=""/>
        <dsp:cNvSpPr/>
      </dsp:nvSpPr>
      <dsp:spPr>
        <a:xfrm>
          <a:off x="436630" y="595"/>
          <a:ext cx="883533" cy="88353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10C5F6-F7DA-4B01-866C-E9034EFF5E9C}">
      <dsp:nvSpPr>
        <dsp:cNvPr id="0" name=""/>
        <dsp:cNvSpPr/>
      </dsp:nvSpPr>
      <dsp:spPr>
        <a:xfrm rot="10800000">
          <a:off x="878397" y="1147870"/>
          <a:ext cx="2610426" cy="883533"/>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9614" tIns="68580" rIns="128016" bIns="68580" numCol="1" spcCol="1270" anchor="ctr" anchorCtr="0">
          <a:noAutofit/>
        </a:bodyPr>
        <a:lstStyle/>
        <a:p>
          <a:pPr lvl="0" algn="ctr" defTabSz="800100">
            <a:lnSpc>
              <a:spcPct val="90000"/>
            </a:lnSpc>
            <a:spcBef>
              <a:spcPct val="0"/>
            </a:spcBef>
            <a:spcAft>
              <a:spcPct val="35000"/>
            </a:spcAft>
          </a:pPr>
          <a:r>
            <a:rPr lang="en-US" sz="1800" kern="1200" dirty="0"/>
            <a:t>300 Million Crypto Users Globally</a:t>
          </a:r>
        </a:p>
      </dsp:txBody>
      <dsp:txXfrm rot="10800000">
        <a:off x="1099280" y="1147870"/>
        <a:ext cx="2389543" cy="883533"/>
      </dsp:txXfrm>
    </dsp:sp>
    <dsp:sp modelId="{51414B43-F3BB-418D-96B7-91A9F011878E}">
      <dsp:nvSpPr>
        <dsp:cNvPr id="0" name=""/>
        <dsp:cNvSpPr/>
      </dsp:nvSpPr>
      <dsp:spPr>
        <a:xfrm>
          <a:off x="436630" y="1147870"/>
          <a:ext cx="883533" cy="883533"/>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92E68A-AA1E-4D2F-9CE1-11A0C6013D74}">
      <dsp:nvSpPr>
        <dsp:cNvPr id="0" name=""/>
        <dsp:cNvSpPr/>
      </dsp:nvSpPr>
      <dsp:spPr>
        <a:xfrm rot="10800000">
          <a:off x="1255855" y="481638"/>
          <a:ext cx="3323954" cy="1674473"/>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8396" tIns="83820" rIns="156464" bIns="83820" numCol="1" spcCol="1270" anchor="ctr" anchorCtr="0">
          <a:noAutofit/>
        </a:bodyPr>
        <a:lstStyle/>
        <a:p>
          <a:pPr lvl="0" algn="ctr" defTabSz="977900">
            <a:lnSpc>
              <a:spcPct val="90000"/>
            </a:lnSpc>
            <a:spcBef>
              <a:spcPct val="0"/>
            </a:spcBef>
            <a:spcAft>
              <a:spcPct val="35000"/>
            </a:spcAft>
          </a:pPr>
          <a:r>
            <a:rPr lang="en-US" sz="2200" kern="1200" dirty="0"/>
            <a:t>Over 9 Million Cryptocurrency Owners in Pakistan</a:t>
          </a:r>
        </a:p>
      </dsp:txBody>
      <dsp:txXfrm rot="10800000">
        <a:off x="1674473" y="481638"/>
        <a:ext cx="2905336" cy="1674473"/>
      </dsp:txXfrm>
    </dsp:sp>
    <dsp:sp modelId="{483B0914-EE52-4AF0-8F59-01B1EBACEEEA}">
      <dsp:nvSpPr>
        <dsp:cNvPr id="0" name=""/>
        <dsp:cNvSpPr/>
      </dsp:nvSpPr>
      <dsp:spPr>
        <a:xfrm>
          <a:off x="418618" y="481638"/>
          <a:ext cx="1674473" cy="167447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9DA394-8CF4-4182-9BBA-E058DABF647D}">
      <dsp:nvSpPr>
        <dsp:cNvPr id="0" name=""/>
        <dsp:cNvSpPr/>
      </dsp:nvSpPr>
      <dsp:spPr>
        <a:xfrm flipV="1">
          <a:off x="1998688" y="2325983"/>
          <a:ext cx="235122" cy="45720"/>
        </a:xfrm>
        <a:prstGeom prst="line">
          <a:avLst/>
        </a:prstGeom>
        <a:noFill/>
        <a:ln w="19050" cap="rnd" cmpd="sng" algn="ctr">
          <a:noFill/>
          <a:prstDash val="solid"/>
        </a:ln>
        <a:effectLst/>
      </dsp:spPr>
      <dsp:style>
        <a:lnRef idx="2">
          <a:scrgbClr r="0" g="0" b="0"/>
        </a:lnRef>
        <a:fillRef idx="0">
          <a:scrgbClr r="0" g="0" b="0"/>
        </a:fillRef>
        <a:effectRef idx="0">
          <a:scrgbClr r="0" g="0" b="0"/>
        </a:effectRef>
        <a:fontRef idx="minor"/>
      </dsp:style>
    </dsp:sp>
    <dsp:sp modelId="{D8A31CC7-CE21-4321-966E-10F5FCA8A43A}">
      <dsp:nvSpPr>
        <dsp:cNvPr id="0" name=""/>
        <dsp:cNvSpPr/>
      </dsp:nvSpPr>
      <dsp:spPr>
        <a:xfrm flipV="1">
          <a:off x="2855927" y="2047045"/>
          <a:ext cx="538139" cy="276445"/>
        </a:xfrm>
        <a:prstGeom prst="line">
          <a:avLst/>
        </a:prstGeom>
        <a:noFill/>
        <a:ln w="19050" cap="rnd" cmpd="sng" algn="ctr">
          <a:noFill/>
          <a:prstDash val="sysDash"/>
          <a:headEnd type="none"/>
        </a:ln>
        <a:effectLst/>
      </dsp:spPr>
      <dsp:style>
        <a:lnRef idx="2">
          <a:scrgbClr r="0" g="0" b="0"/>
        </a:lnRef>
        <a:fillRef idx="0">
          <a:scrgbClr r="0" g="0" b="0"/>
        </a:fillRef>
        <a:effectRef idx="0">
          <a:scrgbClr r="0" g="0" b="0"/>
        </a:effectRef>
        <a:fontRef idx="minor"/>
      </dsp:style>
    </dsp:sp>
    <dsp:sp modelId="{04F00378-D978-461F-BBBE-3D6E5A6441EF}">
      <dsp:nvSpPr>
        <dsp:cNvPr id="0" name=""/>
        <dsp:cNvSpPr/>
      </dsp:nvSpPr>
      <dsp:spPr>
        <a:xfrm flipH="1" flipV="1">
          <a:off x="1967248" y="1807962"/>
          <a:ext cx="474907" cy="173975"/>
        </a:xfrm>
        <a:prstGeom prst="line">
          <a:avLst/>
        </a:prstGeom>
        <a:noFill/>
        <a:ln w="19050" cap="rnd" cmpd="sng" algn="ctr">
          <a:noFill/>
          <a:prstDash val="solid"/>
        </a:ln>
        <a:effectLst/>
      </dsp:spPr>
      <dsp:style>
        <a:lnRef idx="2">
          <a:scrgbClr r="0" g="0" b="0"/>
        </a:lnRef>
        <a:fillRef idx="0">
          <a:scrgbClr r="0" g="0" b="0"/>
        </a:fillRef>
        <a:effectRef idx="0">
          <a:scrgbClr r="0" g="0" b="0"/>
        </a:effectRef>
        <a:fontRef idx="minor"/>
      </dsp:style>
    </dsp:sp>
    <dsp:sp modelId="{4D3D4C16-7EE9-4A52-952E-EE089ED0776F}">
      <dsp:nvSpPr>
        <dsp:cNvPr id="0" name=""/>
        <dsp:cNvSpPr/>
      </dsp:nvSpPr>
      <dsp:spPr>
        <a:xfrm>
          <a:off x="159510" y="0"/>
          <a:ext cx="3951687" cy="4488132"/>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27900" b="279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A30F26-7CB5-42AA-B328-04447C7FBC51}">
      <dsp:nvSpPr>
        <dsp:cNvPr id="0" name=""/>
        <dsp:cNvSpPr/>
      </dsp:nvSpPr>
      <dsp:spPr>
        <a:xfrm>
          <a:off x="8444" y="3176577"/>
          <a:ext cx="3196390" cy="1648138"/>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1111250" rtl="0">
            <a:lnSpc>
              <a:spcPct val="90000"/>
            </a:lnSpc>
            <a:spcBef>
              <a:spcPct val="0"/>
            </a:spcBef>
            <a:spcAft>
              <a:spcPct val="35000"/>
            </a:spcAft>
          </a:pPr>
          <a:r>
            <a:rPr lang="en-US" sz="2500" kern="1200" dirty="0">
              <a:solidFill>
                <a:schemeClr val="tx1"/>
              </a:solidFill>
              <a:sym typeface="Arial"/>
            </a:rPr>
            <a:t>COMMITTED TO REDUCE INVESTORS RISK AND IMPROVE INVESTMENT RETURNS</a:t>
          </a:r>
          <a:endParaRPr lang="en-US" sz="2500" kern="1200" dirty="0">
            <a:solidFill>
              <a:schemeClr val="tx1"/>
            </a:solidFill>
          </a:endParaRPr>
        </a:p>
      </dsp:txBody>
      <dsp:txXfrm>
        <a:off x="8444" y="3176577"/>
        <a:ext cx="3196390" cy="1648138"/>
      </dsp:txXfrm>
    </dsp:sp>
    <dsp:sp modelId="{7636DAEC-E14B-493F-8C4E-36C8A892E13D}">
      <dsp:nvSpPr>
        <dsp:cNvPr id="0" name=""/>
        <dsp:cNvSpPr/>
      </dsp:nvSpPr>
      <dsp:spPr>
        <a:xfrm>
          <a:off x="5740763" y="3654671"/>
          <a:ext cx="1498308" cy="1498308"/>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t="6063" b="6063"/>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D09904-1C1A-463C-B537-6FAE2AE1B51D}">
      <dsp:nvSpPr>
        <dsp:cNvPr id="0" name=""/>
        <dsp:cNvSpPr/>
      </dsp:nvSpPr>
      <dsp:spPr>
        <a:xfrm>
          <a:off x="8112106" y="3654671"/>
          <a:ext cx="1679447" cy="1498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0" rIns="102870" bIns="0" numCol="1" spcCol="1270" anchor="ctr" anchorCtr="0">
          <a:noAutofit/>
        </a:bodyPr>
        <a:lstStyle/>
        <a:p>
          <a:pPr lvl="0" algn="l" defTabSz="1200150">
            <a:lnSpc>
              <a:spcPct val="90000"/>
            </a:lnSpc>
            <a:spcBef>
              <a:spcPct val="0"/>
            </a:spcBef>
            <a:spcAft>
              <a:spcPct val="35000"/>
            </a:spcAft>
          </a:pPr>
          <a:r>
            <a:rPr lang="en-US" sz="2700" kern="1200" dirty="0"/>
            <a:t>Historical Data</a:t>
          </a:r>
        </a:p>
      </dsp:txBody>
      <dsp:txXfrm>
        <a:off x="8112106" y="3654671"/>
        <a:ext cx="1679447" cy="1498308"/>
      </dsp:txXfrm>
    </dsp:sp>
    <dsp:sp modelId="{B1BD108F-646C-463B-94E0-401FD0C44864}">
      <dsp:nvSpPr>
        <dsp:cNvPr id="0" name=""/>
        <dsp:cNvSpPr/>
      </dsp:nvSpPr>
      <dsp:spPr>
        <a:xfrm>
          <a:off x="5665383" y="2273254"/>
          <a:ext cx="1576220" cy="1359519"/>
        </a:xfrm>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14185" b="14185"/>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6BB8A8C-9ABE-48D8-9EE0-CBF5B4F02DC4}">
      <dsp:nvSpPr>
        <dsp:cNvPr id="0" name=""/>
        <dsp:cNvSpPr/>
      </dsp:nvSpPr>
      <dsp:spPr>
        <a:xfrm>
          <a:off x="7545096" y="99981"/>
          <a:ext cx="1965436" cy="1498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0" rIns="102870" bIns="0" numCol="1" spcCol="1270" anchor="ctr" anchorCtr="0">
          <a:noAutofit/>
        </a:bodyPr>
        <a:lstStyle/>
        <a:p>
          <a:pPr lvl="0" algn="l" defTabSz="1200150">
            <a:lnSpc>
              <a:spcPct val="90000"/>
            </a:lnSpc>
            <a:spcBef>
              <a:spcPct val="0"/>
            </a:spcBef>
            <a:spcAft>
              <a:spcPct val="35000"/>
            </a:spcAft>
          </a:pPr>
          <a:r>
            <a:rPr lang="en-US" sz="2700" kern="1200" dirty="0"/>
            <a:t>Investment Return</a:t>
          </a:r>
        </a:p>
      </dsp:txBody>
      <dsp:txXfrm>
        <a:off x="7545096" y="99981"/>
        <a:ext cx="1965436" cy="1498308"/>
      </dsp:txXfrm>
    </dsp:sp>
    <dsp:sp modelId="{9B5F93CA-C739-4839-9E90-BCF05C9B38B3}">
      <dsp:nvSpPr>
        <dsp:cNvPr id="0" name=""/>
        <dsp:cNvSpPr/>
      </dsp:nvSpPr>
      <dsp:spPr>
        <a:xfrm>
          <a:off x="5508720" y="342222"/>
          <a:ext cx="2034732" cy="1659226"/>
        </a:xfrm>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t="23750" b="2375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F837559-3D81-4CB0-93A0-81F33A11F4BC}">
      <dsp:nvSpPr>
        <dsp:cNvPr id="0" name=""/>
        <dsp:cNvSpPr/>
      </dsp:nvSpPr>
      <dsp:spPr>
        <a:xfrm>
          <a:off x="8524725" y="2090898"/>
          <a:ext cx="1047629" cy="1498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0" rIns="102870" bIns="0" numCol="1" spcCol="1270" anchor="ctr" anchorCtr="0">
          <a:noAutofit/>
        </a:bodyPr>
        <a:lstStyle/>
        <a:p>
          <a:pPr lvl="0" algn="l" defTabSz="1200150">
            <a:lnSpc>
              <a:spcPct val="90000"/>
            </a:lnSpc>
            <a:spcBef>
              <a:spcPct val="0"/>
            </a:spcBef>
            <a:spcAft>
              <a:spcPct val="35000"/>
            </a:spcAft>
          </a:pPr>
          <a:r>
            <a:rPr lang="en-US" sz="2700" kern="1200" dirty="0"/>
            <a:t>News Feed</a:t>
          </a:r>
        </a:p>
      </dsp:txBody>
      <dsp:txXfrm>
        <a:off x="8524725" y="2090898"/>
        <a:ext cx="1047629" cy="149830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14B374-CFE4-4359-A51D-AB737BED2ED8}">
      <dsp:nvSpPr>
        <dsp:cNvPr id="0" name=""/>
        <dsp:cNvSpPr/>
      </dsp:nvSpPr>
      <dsp:spPr>
        <a:xfrm>
          <a:off x="770399" y="1739"/>
          <a:ext cx="4126069" cy="3300855"/>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3311" r="23311"/>
          </a:stretch>
        </a:blip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F15B911-69CC-422C-802F-2885F6F4F288}">
      <dsp:nvSpPr>
        <dsp:cNvPr id="0" name=""/>
        <dsp:cNvSpPr/>
      </dsp:nvSpPr>
      <dsp:spPr>
        <a:xfrm>
          <a:off x="1141745" y="2972509"/>
          <a:ext cx="3672202" cy="1155299"/>
        </a:xfrm>
        <a:prstGeom prst="wedgeRectCallout">
          <a:avLst>
            <a:gd name="adj1" fmla="val 20250"/>
            <a:gd name="adj2" fmla="val -60700"/>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endParaRPr lang="en-US" sz="1800" b="1" kern="1200" dirty="0"/>
        </a:p>
        <a:p>
          <a:pPr lvl="0" algn="ctr" defTabSz="800100" rtl="0">
            <a:lnSpc>
              <a:spcPct val="90000"/>
            </a:lnSpc>
            <a:spcBef>
              <a:spcPct val="0"/>
            </a:spcBef>
            <a:spcAft>
              <a:spcPct val="35000"/>
            </a:spcAft>
          </a:pPr>
          <a:r>
            <a:rPr lang="en-US" sz="1800" b="1" kern="1200" dirty="0"/>
            <a:t>Us $ 29 / Month</a:t>
          </a:r>
        </a:p>
        <a:p>
          <a:pPr lvl="0" algn="ctr" defTabSz="800100" rtl="0">
            <a:lnSpc>
              <a:spcPct val="90000"/>
            </a:lnSpc>
            <a:spcBef>
              <a:spcPct val="0"/>
            </a:spcBef>
            <a:spcAft>
              <a:spcPct val="35000"/>
            </a:spcAft>
          </a:pPr>
          <a:endParaRPr lang="en-US" sz="1800" b="1" kern="1200" dirty="0"/>
        </a:p>
        <a:p>
          <a:pPr lvl="0" algn="ctr" defTabSz="800100" rtl="0">
            <a:lnSpc>
              <a:spcPct val="90000"/>
            </a:lnSpc>
            <a:spcBef>
              <a:spcPct val="0"/>
            </a:spcBef>
            <a:spcAft>
              <a:spcPct val="35000"/>
            </a:spcAft>
          </a:pPr>
          <a:endParaRPr lang="en-US" sz="1800" kern="1200" dirty="0"/>
        </a:p>
      </dsp:txBody>
      <dsp:txXfrm>
        <a:off x="1141745" y="2972509"/>
        <a:ext cx="3672202" cy="1155299"/>
      </dsp:txXfrm>
    </dsp:sp>
    <dsp:sp modelId="{AEADB819-E8A0-4708-92C6-469DF4482D82}">
      <dsp:nvSpPr>
        <dsp:cNvPr id="0" name=""/>
        <dsp:cNvSpPr/>
      </dsp:nvSpPr>
      <dsp:spPr>
        <a:xfrm>
          <a:off x="5309075" y="1739"/>
          <a:ext cx="4126069" cy="3300855"/>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t="13980" b="13980"/>
          </a:stretch>
        </a:blip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1B4A8BD-1C49-492E-B59F-F965E818F524}">
      <dsp:nvSpPr>
        <dsp:cNvPr id="0" name=""/>
        <dsp:cNvSpPr/>
      </dsp:nvSpPr>
      <dsp:spPr>
        <a:xfrm>
          <a:off x="5680422" y="2972509"/>
          <a:ext cx="3672202" cy="1155299"/>
        </a:xfrm>
        <a:prstGeom prst="wedgeRectCallout">
          <a:avLst>
            <a:gd name="adj1" fmla="val 20250"/>
            <a:gd name="adj2" fmla="val -60700"/>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1" kern="1200" dirty="0"/>
            <a:t>Volume Sales</a:t>
          </a:r>
        </a:p>
      </dsp:txBody>
      <dsp:txXfrm>
        <a:off x="5680422" y="2972509"/>
        <a:ext cx="3672202" cy="1155299"/>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FE67A7-6AB2-4886-99EC-0F0350233EA7}">
      <dsp:nvSpPr>
        <dsp:cNvPr id="0" name=""/>
        <dsp:cNvSpPr/>
      </dsp:nvSpPr>
      <dsp:spPr>
        <a:xfrm rot="5400000">
          <a:off x="4253550" y="-1683602"/>
          <a:ext cx="810767" cy="4384879"/>
        </a:xfrm>
        <a:prstGeom prst="round2SameRect">
          <a:avLst/>
        </a:prstGeom>
        <a:solidFill>
          <a:schemeClr val="lt1">
            <a:alpha val="90000"/>
            <a:tint val="40000"/>
            <a:hueOff val="0"/>
            <a:satOff val="0"/>
            <a:lumOff val="0"/>
            <a:alphaOff val="0"/>
          </a:schemeClr>
        </a:solidFill>
        <a:ln w="19050" cap="rnd"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Stock Traders</a:t>
          </a:r>
        </a:p>
        <a:p>
          <a:pPr marL="57150" lvl="1" indent="-57150" algn="l" defTabSz="488950">
            <a:lnSpc>
              <a:spcPct val="90000"/>
            </a:lnSpc>
            <a:spcBef>
              <a:spcPct val="0"/>
            </a:spcBef>
            <a:spcAft>
              <a:spcPct val="15000"/>
            </a:spcAft>
            <a:buChar char="••"/>
          </a:pPr>
          <a:r>
            <a:rPr lang="en-US" sz="1100" kern="1200" dirty="0"/>
            <a:t>Small &amp; Medium Investors</a:t>
          </a:r>
        </a:p>
        <a:p>
          <a:pPr marL="57150" lvl="1" indent="-57150" algn="l" defTabSz="488950">
            <a:lnSpc>
              <a:spcPct val="90000"/>
            </a:lnSpc>
            <a:spcBef>
              <a:spcPct val="0"/>
            </a:spcBef>
            <a:spcAft>
              <a:spcPct val="15000"/>
            </a:spcAft>
            <a:buChar char="••"/>
          </a:pPr>
          <a:r>
            <a:rPr lang="en-US" sz="1100" kern="1200" dirty="0"/>
            <a:t>Investment enthusiastic</a:t>
          </a:r>
        </a:p>
      </dsp:txBody>
      <dsp:txXfrm rot="-5400000">
        <a:off x="2466494" y="143032"/>
        <a:ext cx="4345301" cy="731611"/>
      </dsp:txXfrm>
    </dsp:sp>
    <dsp:sp modelId="{B8C3F33B-2EFE-4EFD-AD02-3BD7737DE1A4}">
      <dsp:nvSpPr>
        <dsp:cNvPr id="0" name=""/>
        <dsp:cNvSpPr/>
      </dsp:nvSpPr>
      <dsp:spPr>
        <a:xfrm>
          <a:off x="0" y="2107"/>
          <a:ext cx="2466494" cy="1013459"/>
        </a:xfrm>
        <a:prstGeom prst="roundRect">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en-US" sz="1600" kern="1200" dirty="0"/>
            <a:t>Product </a:t>
          </a:r>
        </a:p>
        <a:p>
          <a:pPr lvl="0" algn="ctr" defTabSz="711200">
            <a:lnSpc>
              <a:spcPct val="90000"/>
            </a:lnSpc>
            <a:spcBef>
              <a:spcPct val="0"/>
            </a:spcBef>
            <a:spcAft>
              <a:spcPct val="35000"/>
            </a:spcAft>
          </a:pPr>
          <a:r>
            <a:rPr lang="en-US" sz="1600" kern="1200" dirty="0"/>
            <a:t>= </a:t>
          </a:r>
        </a:p>
        <a:p>
          <a:pPr lvl="0" algn="ctr" defTabSz="711200">
            <a:lnSpc>
              <a:spcPct val="90000"/>
            </a:lnSpc>
            <a:spcBef>
              <a:spcPct val="0"/>
            </a:spcBef>
            <a:spcAft>
              <a:spcPct val="35000"/>
            </a:spcAft>
          </a:pPr>
          <a:r>
            <a:rPr lang="en-US" sz="1600" kern="1200" dirty="0"/>
            <a:t>Market Fit</a:t>
          </a:r>
        </a:p>
      </dsp:txBody>
      <dsp:txXfrm>
        <a:off x="49473" y="51580"/>
        <a:ext cx="2367548" cy="914513"/>
      </dsp:txXfrm>
    </dsp:sp>
    <dsp:sp modelId="{D75F7C68-A772-4C62-8CE2-A5396706E44D}">
      <dsp:nvSpPr>
        <dsp:cNvPr id="0" name=""/>
        <dsp:cNvSpPr/>
      </dsp:nvSpPr>
      <dsp:spPr>
        <a:xfrm rot="5400000">
          <a:off x="4253550" y="-619469"/>
          <a:ext cx="810767" cy="4384879"/>
        </a:xfrm>
        <a:prstGeom prst="round2SameRect">
          <a:avLst/>
        </a:prstGeom>
        <a:solidFill>
          <a:schemeClr val="lt1">
            <a:alpha val="90000"/>
            <a:tint val="40000"/>
            <a:hueOff val="0"/>
            <a:satOff val="0"/>
            <a:lumOff val="0"/>
            <a:alphaOff val="0"/>
          </a:schemeClr>
        </a:solidFill>
        <a:ln w="19050" cap="rnd"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Stock Exchange traders</a:t>
          </a:r>
        </a:p>
        <a:p>
          <a:pPr marL="57150" lvl="1" indent="-57150" algn="l" defTabSz="488950">
            <a:lnSpc>
              <a:spcPct val="90000"/>
            </a:lnSpc>
            <a:spcBef>
              <a:spcPct val="0"/>
            </a:spcBef>
            <a:spcAft>
              <a:spcPct val="15000"/>
            </a:spcAft>
            <a:buChar char="••"/>
          </a:pPr>
          <a:r>
            <a:rPr lang="en-US" sz="1100" kern="1200" dirty="0"/>
            <a:t>Brokerage Houses</a:t>
          </a:r>
        </a:p>
        <a:p>
          <a:pPr marL="57150" lvl="1" indent="-57150" algn="l" defTabSz="488950">
            <a:lnSpc>
              <a:spcPct val="90000"/>
            </a:lnSpc>
            <a:spcBef>
              <a:spcPct val="0"/>
            </a:spcBef>
            <a:spcAft>
              <a:spcPct val="15000"/>
            </a:spcAft>
            <a:buChar char="••"/>
          </a:pPr>
          <a:r>
            <a:rPr lang="en-US" sz="1100" kern="1200" dirty="0"/>
            <a:t>Banks</a:t>
          </a:r>
        </a:p>
        <a:p>
          <a:pPr marL="57150" lvl="1" indent="-57150" algn="l" defTabSz="488950">
            <a:lnSpc>
              <a:spcPct val="90000"/>
            </a:lnSpc>
            <a:spcBef>
              <a:spcPct val="0"/>
            </a:spcBef>
            <a:spcAft>
              <a:spcPct val="15000"/>
            </a:spcAft>
            <a:buChar char="••"/>
          </a:pPr>
          <a:r>
            <a:rPr lang="en-US" sz="1100" kern="1200" dirty="0"/>
            <a:t>Social Media</a:t>
          </a:r>
        </a:p>
      </dsp:txBody>
      <dsp:txXfrm rot="-5400000">
        <a:off x="2466494" y="1207165"/>
        <a:ext cx="4345301" cy="731611"/>
      </dsp:txXfrm>
    </dsp:sp>
    <dsp:sp modelId="{548B5096-E3BB-46B4-B2F2-CC761153BA1F}">
      <dsp:nvSpPr>
        <dsp:cNvPr id="0" name=""/>
        <dsp:cNvSpPr/>
      </dsp:nvSpPr>
      <dsp:spPr>
        <a:xfrm>
          <a:off x="0" y="1066240"/>
          <a:ext cx="2466494" cy="1013459"/>
        </a:xfrm>
        <a:prstGeom prst="roundRect">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en-US" sz="1600" kern="1200" dirty="0"/>
            <a:t>Where to Find</a:t>
          </a:r>
        </a:p>
      </dsp:txBody>
      <dsp:txXfrm>
        <a:off x="49473" y="1115713"/>
        <a:ext cx="2367548" cy="914513"/>
      </dsp:txXfrm>
    </dsp:sp>
    <dsp:sp modelId="{D8F856FE-FEDE-4AA9-9441-57911B2A2FE0}">
      <dsp:nvSpPr>
        <dsp:cNvPr id="0" name=""/>
        <dsp:cNvSpPr/>
      </dsp:nvSpPr>
      <dsp:spPr>
        <a:xfrm rot="5400000">
          <a:off x="4253550" y="444663"/>
          <a:ext cx="810767" cy="4384879"/>
        </a:xfrm>
        <a:prstGeom prst="round2SameRect">
          <a:avLst/>
        </a:prstGeom>
        <a:solidFill>
          <a:schemeClr val="lt1">
            <a:alpha val="90000"/>
            <a:tint val="40000"/>
            <a:hueOff val="0"/>
            <a:satOff val="0"/>
            <a:lumOff val="0"/>
            <a:alphaOff val="0"/>
          </a:schemeClr>
        </a:solidFill>
        <a:ln w="19050" cap="rnd"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Enhanced Profit</a:t>
          </a:r>
        </a:p>
        <a:p>
          <a:pPr marL="57150" lvl="1" indent="-57150" algn="l" defTabSz="488950">
            <a:lnSpc>
              <a:spcPct val="90000"/>
            </a:lnSpc>
            <a:spcBef>
              <a:spcPct val="0"/>
            </a:spcBef>
            <a:spcAft>
              <a:spcPct val="15000"/>
            </a:spcAft>
            <a:buChar char="••"/>
          </a:pPr>
          <a:r>
            <a:rPr lang="en-US" sz="1100" kern="1200" dirty="0"/>
            <a:t>Minimized Risk</a:t>
          </a:r>
        </a:p>
        <a:p>
          <a:pPr marL="57150" lvl="1" indent="-57150" algn="l" defTabSz="488950">
            <a:lnSpc>
              <a:spcPct val="90000"/>
            </a:lnSpc>
            <a:spcBef>
              <a:spcPct val="0"/>
            </a:spcBef>
            <a:spcAft>
              <a:spcPct val="15000"/>
            </a:spcAft>
            <a:buChar char="••"/>
          </a:pPr>
          <a:r>
            <a:rPr lang="en-US" sz="1100" kern="1200" dirty="0"/>
            <a:t>Information availability for Decision Making</a:t>
          </a:r>
        </a:p>
      </dsp:txBody>
      <dsp:txXfrm rot="-5400000">
        <a:off x="2466494" y="2271297"/>
        <a:ext cx="4345301" cy="731611"/>
      </dsp:txXfrm>
    </dsp:sp>
    <dsp:sp modelId="{4FBF122B-F57F-43A2-8419-71AC8E95D910}">
      <dsp:nvSpPr>
        <dsp:cNvPr id="0" name=""/>
        <dsp:cNvSpPr/>
      </dsp:nvSpPr>
      <dsp:spPr>
        <a:xfrm>
          <a:off x="0" y="2130372"/>
          <a:ext cx="2466494" cy="1013459"/>
        </a:xfrm>
        <a:prstGeom prst="roundRect">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en-US" sz="1600" kern="1200" dirty="0"/>
            <a:t>Product Value</a:t>
          </a:r>
        </a:p>
      </dsp:txBody>
      <dsp:txXfrm>
        <a:off x="49473" y="2179845"/>
        <a:ext cx="2367548" cy="914513"/>
      </dsp:txXfrm>
    </dsp:sp>
    <dsp:sp modelId="{D8549829-C483-493C-AD08-B4208F29857E}">
      <dsp:nvSpPr>
        <dsp:cNvPr id="0" name=""/>
        <dsp:cNvSpPr/>
      </dsp:nvSpPr>
      <dsp:spPr>
        <a:xfrm rot="5400000">
          <a:off x="4253550" y="1508796"/>
          <a:ext cx="810767" cy="4384879"/>
        </a:xfrm>
        <a:prstGeom prst="round2SameRect">
          <a:avLst/>
        </a:prstGeom>
        <a:solidFill>
          <a:schemeClr val="lt1">
            <a:alpha val="90000"/>
            <a:tint val="40000"/>
            <a:hueOff val="0"/>
            <a:satOff val="0"/>
            <a:lumOff val="0"/>
            <a:alphaOff val="0"/>
          </a:schemeClr>
        </a:solidFill>
        <a:ln w="19050" cap="rnd"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Social Media – Facebook Groups</a:t>
          </a:r>
        </a:p>
        <a:p>
          <a:pPr marL="57150" lvl="1" indent="-57150" algn="l" defTabSz="488950">
            <a:lnSpc>
              <a:spcPct val="90000"/>
            </a:lnSpc>
            <a:spcBef>
              <a:spcPct val="0"/>
            </a:spcBef>
            <a:spcAft>
              <a:spcPct val="15000"/>
            </a:spcAft>
            <a:buChar char="••"/>
          </a:pPr>
          <a:r>
            <a:rPr lang="en-US" sz="1100" kern="1200" dirty="0"/>
            <a:t>YouTube Video Channels</a:t>
          </a:r>
        </a:p>
        <a:p>
          <a:pPr marL="57150" lvl="1" indent="-57150" algn="l" defTabSz="488950">
            <a:lnSpc>
              <a:spcPct val="90000"/>
            </a:lnSpc>
            <a:spcBef>
              <a:spcPct val="0"/>
            </a:spcBef>
            <a:spcAft>
              <a:spcPct val="15000"/>
            </a:spcAft>
            <a:buChar char="••"/>
          </a:pPr>
          <a:r>
            <a:rPr lang="en-US" sz="1100" kern="1200" dirty="0"/>
            <a:t>Free Training Videos</a:t>
          </a:r>
        </a:p>
        <a:p>
          <a:pPr marL="57150" lvl="1" indent="-57150" algn="l" defTabSz="488950">
            <a:lnSpc>
              <a:spcPct val="90000"/>
            </a:lnSpc>
            <a:spcBef>
              <a:spcPct val="0"/>
            </a:spcBef>
            <a:spcAft>
              <a:spcPct val="15000"/>
            </a:spcAft>
            <a:buChar char="••"/>
          </a:pPr>
          <a:r>
            <a:rPr lang="en-US" sz="1100" kern="1200" dirty="0"/>
            <a:t>Direct Marketing</a:t>
          </a:r>
        </a:p>
      </dsp:txBody>
      <dsp:txXfrm rot="-5400000">
        <a:off x="2466494" y="3335430"/>
        <a:ext cx="4345301" cy="731611"/>
      </dsp:txXfrm>
    </dsp:sp>
    <dsp:sp modelId="{7DDB0A5E-1288-4888-A82B-513C01646E9D}">
      <dsp:nvSpPr>
        <dsp:cNvPr id="0" name=""/>
        <dsp:cNvSpPr/>
      </dsp:nvSpPr>
      <dsp:spPr>
        <a:xfrm>
          <a:off x="0" y="3194505"/>
          <a:ext cx="2466494" cy="1013459"/>
        </a:xfrm>
        <a:prstGeom prst="roundRect">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en-US" sz="1600" kern="1200" dirty="0"/>
            <a:t>Channels</a:t>
          </a:r>
        </a:p>
      </dsp:txBody>
      <dsp:txXfrm>
        <a:off x="49473" y="3243978"/>
        <a:ext cx="2367548" cy="914513"/>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5DE4E7-D4A1-4066-996F-CB782CD72A39}">
      <dsp:nvSpPr>
        <dsp:cNvPr id="0" name=""/>
        <dsp:cNvSpPr/>
      </dsp:nvSpPr>
      <dsp:spPr>
        <a:xfrm rot="10800000">
          <a:off x="1647621" y="2245"/>
          <a:ext cx="5405120" cy="1144726"/>
        </a:xfrm>
        <a:prstGeom prst="homePlate">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4793" tIns="91440" rIns="170688" bIns="91440" numCol="1" spcCol="1270" anchor="ctr" anchorCtr="0">
          <a:noAutofit/>
        </a:bodyPr>
        <a:lstStyle/>
        <a:p>
          <a:pPr lvl="0" algn="ctr" defTabSz="1066800">
            <a:lnSpc>
              <a:spcPct val="90000"/>
            </a:lnSpc>
            <a:spcBef>
              <a:spcPct val="0"/>
            </a:spcBef>
            <a:spcAft>
              <a:spcPct val="35000"/>
            </a:spcAft>
          </a:pPr>
          <a:r>
            <a:rPr lang="en-US" sz="2400" kern="1200" dirty="0"/>
            <a:t>More than 10,000 hours of Data Scientists in Research &amp; Development.</a:t>
          </a:r>
        </a:p>
      </dsp:txBody>
      <dsp:txXfrm rot="10800000">
        <a:off x="1933802" y="2245"/>
        <a:ext cx="5118939" cy="1144726"/>
      </dsp:txXfrm>
    </dsp:sp>
    <dsp:sp modelId="{8E084C9B-1DD4-404F-8257-1EA352F49E20}">
      <dsp:nvSpPr>
        <dsp:cNvPr id="0" name=""/>
        <dsp:cNvSpPr/>
      </dsp:nvSpPr>
      <dsp:spPr>
        <a:xfrm>
          <a:off x="1075258" y="2245"/>
          <a:ext cx="1144726" cy="114472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844F1A7-36B1-40E3-8208-0C3BF23013F5}">
      <dsp:nvSpPr>
        <dsp:cNvPr id="0" name=""/>
        <dsp:cNvSpPr/>
      </dsp:nvSpPr>
      <dsp:spPr>
        <a:xfrm rot="10800000">
          <a:off x="1647621" y="1488680"/>
          <a:ext cx="5405120" cy="1144726"/>
        </a:xfrm>
        <a:prstGeom prst="homePlate">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4793" tIns="91440" rIns="170688" bIns="91440" numCol="1" spcCol="1270" anchor="ctr" anchorCtr="0">
          <a:noAutofit/>
        </a:bodyPr>
        <a:lstStyle/>
        <a:p>
          <a:pPr lvl="0" algn="ctr" defTabSz="1066800">
            <a:lnSpc>
              <a:spcPct val="90000"/>
            </a:lnSpc>
            <a:spcBef>
              <a:spcPct val="0"/>
            </a:spcBef>
            <a:spcAft>
              <a:spcPct val="35000"/>
            </a:spcAft>
          </a:pPr>
          <a:r>
            <a:rPr lang="en-US" sz="2400" kern="1200" dirty="0"/>
            <a:t>More than 4000 hours of Stock Traders for knowledge transfer and  testing.</a:t>
          </a:r>
        </a:p>
      </dsp:txBody>
      <dsp:txXfrm rot="10800000">
        <a:off x="1933802" y="1488680"/>
        <a:ext cx="5118939" cy="1144726"/>
      </dsp:txXfrm>
    </dsp:sp>
    <dsp:sp modelId="{4F9D0611-1602-47DE-B144-C815CB69500E}">
      <dsp:nvSpPr>
        <dsp:cNvPr id="0" name=""/>
        <dsp:cNvSpPr/>
      </dsp:nvSpPr>
      <dsp:spPr>
        <a:xfrm>
          <a:off x="1075258" y="1488680"/>
          <a:ext cx="1144726" cy="1144726"/>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46000" r="-46000"/>
          </a:stretch>
        </a:blip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56F3988-1084-49A5-98BA-AAFEE6335D1D}">
      <dsp:nvSpPr>
        <dsp:cNvPr id="0" name=""/>
        <dsp:cNvSpPr/>
      </dsp:nvSpPr>
      <dsp:spPr>
        <a:xfrm rot="10800000">
          <a:off x="1647621" y="2975116"/>
          <a:ext cx="5405120" cy="1144726"/>
        </a:xfrm>
        <a:prstGeom prst="homePlate">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4793" tIns="91440" rIns="170688" bIns="91440" numCol="1" spcCol="1270" anchor="ctr" anchorCtr="0">
          <a:noAutofit/>
        </a:bodyPr>
        <a:lstStyle/>
        <a:p>
          <a:pPr lvl="0" algn="ctr" defTabSz="1066800">
            <a:lnSpc>
              <a:spcPct val="90000"/>
            </a:lnSpc>
            <a:spcBef>
              <a:spcPct val="0"/>
            </a:spcBef>
            <a:spcAft>
              <a:spcPct val="35000"/>
            </a:spcAft>
          </a:pPr>
          <a:r>
            <a:rPr lang="en-US" sz="2400" kern="1200" dirty="0"/>
            <a:t>More than $5000 of computing resources</a:t>
          </a:r>
        </a:p>
      </dsp:txBody>
      <dsp:txXfrm rot="10800000">
        <a:off x="1933802" y="2975116"/>
        <a:ext cx="5118939" cy="1144726"/>
      </dsp:txXfrm>
    </dsp:sp>
    <dsp:sp modelId="{03C410B3-7F36-4132-8C54-BB596E7F91AA}">
      <dsp:nvSpPr>
        <dsp:cNvPr id="0" name=""/>
        <dsp:cNvSpPr/>
      </dsp:nvSpPr>
      <dsp:spPr>
        <a:xfrm>
          <a:off x="1075258" y="2975116"/>
          <a:ext cx="1144726" cy="1144726"/>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7F6214-DCB1-476F-A2FD-DD8520012354}">
      <dsp:nvSpPr>
        <dsp:cNvPr id="0" name=""/>
        <dsp:cNvSpPr/>
      </dsp:nvSpPr>
      <dsp:spPr>
        <a:xfrm rot="10800000">
          <a:off x="-1" y="607682"/>
          <a:ext cx="7449312" cy="2493081"/>
        </a:xfrm>
        <a:prstGeom prst="rect">
          <a:avLst/>
        </a:prstGeom>
        <a:solidFill>
          <a:schemeClr val="lt1">
            <a:hueOff val="0"/>
            <a:satOff val="0"/>
            <a:lumOff val="0"/>
            <a:alphaOff val="0"/>
          </a:schemeClr>
        </a:solidFill>
        <a:ln w="19050"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99380" tIns="247650" rIns="462280" bIns="247650" numCol="1" spcCol="1270" anchor="ctr" anchorCtr="0">
          <a:noAutofit/>
        </a:bodyPr>
        <a:lstStyle/>
        <a:p>
          <a:pPr lvl="0" algn="ctr" defTabSz="2889250">
            <a:lnSpc>
              <a:spcPct val="90000"/>
            </a:lnSpc>
            <a:spcBef>
              <a:spcPct val="0"/>
            </a:spcBef>
            <a:spcAft>
              <a:spcPct val="35000"/>
            </a:spcAft>
          </a:pPr>
          <a:r>
            <a:rPr lang="en-US" sz="6500" kern="1200" dirty="0"/>
            <a:t>15 % of Equity</a:t>
          </a:r>
        </a:p>
      </dsp:txBody>
      <dsp:txXfrm rot="10800000">
        <a:off x="-1" y="607682"/>
        <a:ext cx="7449312" cy="2493081"/>
      </dsp:txXfrm>
    </dsp:sp>
    <dsp:sp modelId="{172E3098-67D2-497F-9A1C-6FA1D3C00575}">
      <dsp:nvSpPr>
        <dsp:cNvPr id="0" name=""/>
        <dsp:cNvSpPr/>
      </dsp:nvSpPr>
      <dsp:spPr>
        <a:xfrm>
          <a:off x="0" y="2171593"/>
          <a:ext cx="2149410" cy="175592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9050"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421E1-85D0-4549-83D9-F34BBEE9281F}">
      <dsp:nvSpPr>
        <dsp:cNvPr id="0" name=""/>
        <dsp:cNvSpPr/>
      </dsp:nvSpPr>
      <dsp:spPr>
        <a:xfrm rot="10800000">
          <a:off x="2100374" y="3158"/>
          <a:ext cx="6334518" cy="2019350"/>
        </a:xfrm>
        <a:prstGeom prst="homePlate">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90478" tIns="87630" rIns="163576" bIns="87630" numCol="1" spcCol="1270" anchor="ctr" anchorCtr="0">
          <a:noAutofit/>
        </a:bodyPr>
        <a:lstStyle/>
        <a:p>
          <a:pPr lvl="0" algn="ctr" defTabSz="1022350">
            <a:lnSpc>
              <a:spcPct val="90000"/>
            </a:lnSpc>
            <a:spcBef>
              <a:spcPct val="0"/>
            </a:spcBef>
            <a:spcAft>
              <a:spcPct val="35000"/>
            </a:spcAft>
          </a:pPr>
          <a:r>
            <a:rPr lang="en-US" sz="2300" kern="1200" dirty="0"/>
            <a:t>Efficient Market Hypothesis (EMH) is a back-breaker for forecasters. In its crudest form, it effectively says that the returns from speculative assets are unforecastable.</a:t>
          </a:r>
        </a:p>
      </dsp:txBody>
      <dsp:txXfrm rot="10800000">
        <a:off x="2605211" y="3158"/>
        <a:ext cx="5829681" cy="2019350"/>
      </dsp:txXfrm>
    </dsp:sp>
    <dsp:sp modelId="{375A0B5B-AD06-4167-B16D-20D1A9AE437F}">
      <dsp:nvSpPr>
        <dsp:cNvPr id="0" name=""/>
        <dsp:cNvSpPr/>
      </dsp:nvSpPr>
      <dsp:spPr>
        <a:xfrm>
          <a:off x="1090698" y="3158"/>
          <a:ext cx="2019350" cy="201935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AA6B431-0BD9-4BC1-B88B-ED87268D6057}">
      <dsp:nvSpPr>
        <dsp:cNvPr id="0" name=""/>
        <dsp:cNvSpPr/>
      </dsp:nvSpPr>
      <dsp:spPr>
        <a:xfrm rot="10800000">
          <a:off x="2100374" y="2625301"/>
          <a:ext cx="6334518" cy="2019350"/>
        </a:xfrm>
        <a:prstGeom prst="homePlate">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90478" tIns="87630" rIns="163576" bIns="87630" numCol="1" spcCol="1270" anchor="ctr" anchorCtr="0">
          <a:noAutofit/>
        </a:bodyPr>
        <a:lstStyle/>
        <a:p>
          <a:pPr lvl="0" algn="ctr" defTabSz="1022350">
            <a:lnSpc>
              <a:spcPct val="90000"/>
            </a:lnSpc>
            <a:spcBef>
              <a:spcPct val="0"/>
            </a:spcBef>
            <a:spcAft>
              <a:spcPct val="35000"/>
            </a:spcAft>
          </a:pPr>
          <a:r>
            <a:rPr lang="en-US" sz="2300" kern="1200" dirty="0"/>
            <a:t>We, humans are  not designed to analyze huge set of data from multiple sources for rational decision making.</a:t>
          </a:r>
        </a:p>
      </dsp:txBody>
      <dsp:txXfrm rot="10800000">
        <a:off x="2605211" y="2625301"/>
        <a:ext cx="5829681" cy="2019350"/>
      </dsp:txXfrm>
    </dsp:sp>
    <dsp:sp modelId="{2D2AAC73-94ED-4188-A61F-02EC2A9AF24B}">
      <dsp:nvSpPr>
        <dsp:cNvPr id="0" name=""/>
        <dsp:cNvSpPr/>
      </dsp:nvSpPr>
      <dsp:spPr>
        <a:xfrm>
          <a:off x="1090698" y="2625301"/>
          <a:ext cx="2019350" cy="2019350"/>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0000" r="-30000"/>
          </a:stretch>
        </a:blip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FE2A2A-4587-4465-9783-CA0EEF1501CF}">
      <dsp:nvSpPr>
        <dsp:cNvPr id="0" name=""/>
        <dsp:cNvSpPr/>
      </dsp:nvSpPr>
      <dsp:spPr>
        <a:xfrm rot="10800000">
          <a:off x="1344207" y="227"/>
          <a:ext cx="4809275" cy="531393"/>
        </a:xfrm>
        <a:prstGeom prst="homePlate">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330" tIns="95250" rIns="177800" bIns="95250" numCol="1" spcCol="1270" anchor="ctr" anchorCtr="0">
          <a:noAutofit/>
        </a:bodyPr>
        <a:lstStyle/>
        <a:p>
          <a:pPr lvl="0" algn="ctr" defTabSz="1111250">
            <a:lnSpc>
              <a:spcPct val="90000"/>
            </a:lnSpc>
            <a:spcBef>
              <a:spcPct val="0"/>
            </a:spcBef>
            <a:spcAft>
              <a:spcPct val="35000"/>
            </a:spcAft>
          </a:pPr>
          <a:r>
            <a:rPr lang="en-US" sz="2500" kern="1200" dirty="0"/>
            <a:t>Deep Analysis Capability </a:t>
          </a:r>
        </a:p>
      </dsp:txBody>
      <dsp:txXfrm rot="10800000">
        <a:off x="1477055" y="227"/>
        <a:ext cx="4676427" cy="531393"/>
      </dsp:txXfrm>
    </dsp:sp>
    <dsp:sp modelId="{DB04C5BD-7BF2-4E60-9168-2A9E59D5DC97}">
      <dsp:nvSpPr>
        <dsp:cNvPr id="0" name=""/>
        <dsp:cNvSpPr/>
      </dsp:nvSpPr>
      <dsp:spPr>
        <a:xfrm>
          <a:off x="1078510" y="227"/>
          <a:ext cx="531393" cy="53139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DF30912-ACF6-47F3-9C10-9530FC9D79BE}">
      <dsp:nvSpPr>
        <dsp:cNvPr id="0" name=""/>
        <dsp:cNvSpPr/>
      </dsp:nvSpPr>
      <dsp:spPr>
        <a:xfrm rot="10800000">
          <a:off x="1344207" y="664469"/>
          <a:ext cx="4809275" cy="531393"/>
        </a:xfrm>
        <a:prstGeom prst="homePlate">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330" tIns="95250" rIns="177800" bIns="95250" numCol="1" spcCol="1270" anchor="ctr" anchorCtr="0">
          <a:noAutofit/>
        </a:bodyPr>
        <a:lstStyle/>
        <a:p>
          <a:pPr lvl="0" algn="ctr" defTabSz="1111250">
            <a:lnSpc>
              <a:spcPct val="90000"/>
            </a:lnSpc>
            <a:spcBef>
              <a:spcPct val="0"/>
            </a:spcBef>
            <a:spcAft>
              <a:spcPct val="35000"/>
            </a:spcAft>
          </a:pPr>
          <a:r>
            <a:rPr lang="en-US" sz="2500" kern="1200" dirty="0"/>
            <a:t>Semantic Analysis  Capability</a:t>
          </a:r>
        </a:p>
      </dsp:txBody>
      <dsp:txXfrm rot="10800000">
        <a:off x="1477055" y="664469"/>
        <a:ext cx="4676427" cy="531393"/>
      </dsp:txXfrm>
    </dsp:sp>
    <dsp:sp modelId="{5112B500-7A59-4F72-AB82-CA91913E27AE}">
      <dsp:nvSpPr>
        <dsp:cNvPr id="0" name=""/>
        <dsp:cNvSpPr/>
      </dsp:nvSpPr>
      <dsp:spPr>
        <a:xfrm>
          <a:off x="1078510" y="664469"/>
          <a:ext cx="531393" cy="531393"/>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0000" r="-10000"/>
          </a:stretch>
        </a:blip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491B705-2ADE-462C-956D-9A476EBFF968}">
      <dsp:nvSpPr>
        <dsp:cNvPr id="0" name=""/>
        <dsp:cNvSpPr/>
      </dsp:nvSpPr>
      <dsp:spPr>
        <a:xfrm rot="10800000">
          <a:off x="1344207" y="1328711"/>
          <a:ext cx="4809275" cy="531393"/>
        </a:xfrm>
        <a:prstGeom prst="homePlate">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330" tIns="95250" rIns="177800" bIns="95250" numCol="1" spcCol="1270" anchor="ctr" anchorCtr="0">
          <a:noAutofit/>
        </a:bodyPr>
        <a:lstStyle/>
        <a:p>
          <a:pPr lvl="0" algn="ctr" defTabSz="1111250">
            <a:lnSpc>
              <a:spcPct val="90000"/>
            </a:lnSpc>
            <a:spcBef>
              <a:spcPct val="0"/>
            </a:spcBef>
            <a:spcAft>
              <a:spcPct val="35000"/>
            </a:spcAft>
          </a:pPr>
          <a:r>
            <a:rPr lang="en-US" sz="2500" kern="1200" dirty="0"/>
            <a:t>AI enabled</a:t>
          </a:r>
        </a:p>
      </dsp:txBody>
      <dsp:txXfrm rot="10800000">
        <a:off x="1477055" y="1328711"/>
        <a:ext cx="4676427" cy="531393"/>
      </dsp:txXfrm>
    </dsp:sp>
    <dsp:sp modelId="{8CCD0782-8172-4FBF-B02E-6DCA4ACEAA52}">
      <dsp:nvSpPr>
        <dsp:cNvPr id="0" name=""/>
        <dsp:cNvSpPr/>
      </dsp:nvSpPr>
      <dsp:spPr>
        <a:xfrm>
          <a:off x="1078510" y="1328711"/>
          <a:ext cx="531393" cy="531393"/>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D5078C-AA0D-49D7-8BC9-B506A44B7086}">
      <dsp:nvSpPr>
        <dsp:cNvPr id="0" name=""/>
        <dsp:cNvSpPr/>
      </dsp:nvSpPr>
      <dsp:spPr>
        <a:xfrm rot="10800000">
          <a:off x="1663839" y="2430"/>
          <a:ext cx="6034773" cy="575209"/>
        </a:xfrm>
        <a:prstGeom prst="homePlate">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3651" tIns="76200" rIns="142240" bIns="76200" numCol="1" spcCol="1270" anchor="ctr" anchorCtr="0">
          <a:noAutofit/>
        </a:bodyPr>
        <a:lstStyle/>
        <a:p>
          <a:pPr lvl="0" algn="ctr" defTabSz="889000" rtl="0">
            <a:lnSpc>
              <a:spcPct val="90000"/>
            </a:lnSpc>
            <a:spcBef>
              <a:spcPct val="0"/>
            </a:spcBef>
            <a:spcAft>
              <a:spcPct val="35000"/>
            </a:spcAft>
          </a:pPr>
          <a:r>
            <a:rPr lang="en-US" sz="2000" kern="1200" dirty="0"/>
            <a:t>360 Degree Markets Analysis</a:t>
          </a:r>
        </a:p>
      </dsp:txBody>
      <dsp:txXfrm rot="10800000">
        <a:off x="1807641" y="2430"/>
        <a:ext cx="5890971" cy="575209"/>
      </dsp:txXfrm>
    </dsp:sp>
    <dsp:sp modelId="{513CBD92-B5B1-42E1-A735-45AB5E8E71F8}">
      <dsp:nvSpPr>
        <dsp:cNvPr id="0" name=""/>
        <dsp:cNvSpPr/>
      </dsp:nvSpPr>
      <dsp:spPr>
        <a:xfrm>
          <a:off x="1376234" y="2430"/>
          <a:ext cx="575209" cy="57520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EB6DB8A-E73E-44E9-B3F9-F04CABB52CDC}">
      <dsp:nvSpPr>
        <dsp:cNvPr id="0" name=""/>
        <dsp:cNvSpPr/>
      </dsp:nvSpPr>
      <dsp:spPr>
        <a:xfrm rot="10800000">
          <a:off x="1663839" y="749344"/>
          <a:ext cx="6034773" cy="575209"/>
        </a:xfrm>
        <a:prstGeom prst="homePlate">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3651" tIns="76200" rIns="142240" bIns="76200" numCol="1" spcCol="1270" anchor="ctr" anchorCtr="0">
          <a:noAutofit/>
        </a:bodyPr>
        <a:lstStyle/>
        <a:p>
          <a:pPr lvl="0" algn="ctr" defTabSz="889000" rtl="0">
            <a:lnSpc>
              <a:spcPct val="90000"/>
            </a:lnSpc>
            <a:spcBef>
              <a:spcPct val="0"/>
            </a:spcBef>
            <a:spcAft>
              <a:spcPct val="35000"/>
            </a:spcAft>
          </a:pPr>
          <a:r>
            <a:rPr lang="en-US" sz="2000" kern="1200" dirty="0"/>
            <a:t>Predict most favorable options</a:t>
          </a:r>
        </a:p>
      </dsp:txBody>
      <dsp:txXfrm rot="10800000">
        <a:off x="1807641" y="749344"/>
        <a:ext cx="5890971" cy="575209"/>
      </dsp:txXfrm>
    </dsp:sp>
    <dsp:sp modelId="{25D8279D-BCD3-4A64-82DB-355A473FF967}">
      <dsp:nvSpPr>
        <dsp:cNvPr id="0" name=""/>
        <dsp:cNvSpPr/>
      </dsp:nvSpPr>
      <dsp:spPr>
        <a:xfrm>
          <a:off x="1376234" y="749344"/>
          <a:ext cx="575209" cy="575209"/>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2732FCD-4C83-49B8-95B0-D243C3C056E6}">
      <dsp:nvSpPr>
        <dsp:cNvPr id="0" name=""/>
        <dsp:cNvSpPr/>
      </dsp:nvSpPr>
      <dsp:spPr>
        <a:xfrm rot="10800000">
          <a:off x="1663839" y="1496257"/>
          <a:ext cx="6034773" cy="575209"/>
        </a:xfrm>
        <a:prstGeom prst="homePlate">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3651" tIns="76200" rIns="142240" bIns="76200" numCol="1" spcCol="1270" anchor="ctr" anchorCtr="0">
          <a:noAutofit/>
        </a:bodyPr>
        <a:lstStyle/>
        <a:p>
          <a:pPr lvl="0" algn="ctr" defTabSz="889000" rtl="0">
            <a:lnSpc>
              <a:spcPct val="90000"/>
            </a:lnSpc>
            <a:spcBef>
              <a:spcPct val="0"/>
            </a:spcBef>
            <a:spcAft>
              <a:spcPct val="35000"/>
            </a:spcAft>
          </a:pPr>
          <a:r>
            <a:rPr lang="en-US" sz="2000" kern="1200" dirty="0"/>
            <a:t>Enhanced Profit Margin on Investment.</a:t>
          </a:r>
        </a:p>
      </dsp:txBody>
      <dsp:txXfrm rot="10800000">
        <a:off x="1807641" y="1496257"/>
        <a:ext cx="5890971" cy="575209"/>
      </dsp:txXfrm>
    </dsp:sp>
    <dsp:sp modelId="{7527A616-A187-4C0E-95B8-9F6C6F71459C}">
      <dsp:nvSpPr>
        <dsp:cNvPr id="0" name=""/>
        <dsp:cNvSpPr/>
      </dsp:nvSpPr>
      <dsp:spPr>
        <a:xfrm>
          <a:off x="1376234" y="1496257"/>
          <a:ext cx="575209" cy="575209"/>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86973DD-07A2-40AF-85E0-1BCD6994406D}">
      <dsp:nvSpPr>
        <dsp:cNvPr id="0" name=""/>
        <dsp:cNvSpPr/>
      </dsp:nvSpPr>
      <dsp:spPr>
        <a:xfrm rot="10800000">
          <a:off x="1663839" y="2243171"/>
          <a:ext cx="6034773" cy="575209"/>
        </a:xfrm>
        <a:prstGeom prst="homePlate">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3651" tIns="76200" rIns="142240" bIns="76200" numCol="1" spcCol="1270" anchor="ctr" anchorCtr="0">
          <a:noAutofit/>
        </a:bodyPr>
        <a:lstStyle/>
        <a:p>
          <a:pPr lvl="0" algn="ctr" defTabSz="889000" rtl="0">
            <a:lnSpc>
              <a:spcPct val="90000"/>
            </a:lnSpc>
            <a:spcBef>
              <a:spcPct val="0"/>
            </a:spcBef>
            <a:spcAft>
              <a:spcPct val="35000"/>
            </a:spcAft>
          </a:pPr>
          <a:r>
            <a:rPr lang="en-US" sz="2000" kern="1200" dirty="0"/>
            <a:t>Long Term and Short Term Predictions.</a:t>
          </a:r>
        </a:p>
      </dsp:txBody>
      <dsp:txXfrm rot="10800000">
        <a:off x="1807641" y="2243171"/>
        <a:ext cx="5890971" cy="575209"/>
      </dsp:txXfrm>
    </dsp:sp>
    <dsp:sp modelId="{931F08FD-B98A-46B6-9D4E-6D282859A6F0}">
      <dsp:nvSpPr>
        <dsp:cNvPr id="0" name=""/>
        <dsp:cNvSpPr/>
      </dsp:nvSpPr>
      <dsp:spPr>
        <a:xfrm>
          <a:off x="1376234" y="2243171"/>
          <a:ext cx="575209" cy="575209"/>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C5097B-DE86-4E40-9A57-4CD4D4961C10}">
      <dsp:nvSpPr>
        <dsp:cNvPr id="0" name=""/>
        <dsp:cNvSpPr/>
      </dsp:nvSpPr>
      <dsp:spPr>
        <a:xfrm rot="10800000">
          <a:off x="1663839" y="2990084"/>
          <a:ext cx="6034773" cy="575209"/>
        </a:xfrm>
        <a:prstGeom prst="homePlate">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3651" tIns="76200" rIns="142240" bIns="76200" numCol="1" spcCol="1270" anchor="ctr" anchorCtr="0">
          <a:noAutofit/>
        </a:bodyPr>
        <a:lstStyle/>
        <a:p>
          <a:pPr lvl="0" algn="ctr" defTabSz="889000" rtl="0">
            <a:lnSpc>
              <a:spcPct val="90000"/>
            </a:lnSpc>
            <a:spcBef>
              <a:spcPct val="0"/>
            </a:spcBef>
            <a:spcAft>
              <a:spcPct val="35000"/>
            </a:spcAft>
          </a:pPr>
          <a:r>
            <a:rPr lang="en-US" sz="2000" kern="1200" dirty="0"/>
            <a:t>Machine Learning Model</a:t>
          </a:r>
        </a:p>
      </dsp:txBody>
      <dsp:txXfrm rot="10800000">
        <a:off x="1807641" y="2990084"/>
        <a:ext cx="5890971" cy="575209"/>
      </dsp:txXfrm>
    </dsp:sp>
    <dsp:sp modelId="{90A35E1C-71F6-423E-B877-CEDA2DB7F665}">
      <dsp:nvSpPr>
        <dsp:cNvPr id="0" name=""/>
        <dsp:cNvSpPr/>
      </dsp:nvSpPr>
      <dsp:spPr>
        <a:xfrm>
          <a:off x="1376234" y="2990084"/>
          <a:ext cx="575209" cy="575209"/>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2000" b="-2000"/>
          </a:stretch>
        </a:blip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6FB857C-CDCD-45AA-B4D9-7DE24FEAAC31}">
      <dsp:nvSpPr>
        <dsp:cNvPr id="0" name=""/>
        <dsp:cNvSpPr/>
      </dsp:nvSpPr>
      <dsp:spPr>
        <a:xfrm rot="10800000">
          <a:off x="1663839" y="3736998"/>
          <a:ext cx="6034773" cy="575209"/>
        </a:xfrm>
        <a:prstGeom prst="homePlate">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3651" tIns="76200" rIns="142240" bIns="76200" numCol="1" spcCol="1270" anchor="ctr" anchorCtr="0">
          <a:noAutofit/>
        </a:bodyPr>
        <a:lstStyle/>
        <a:p>
          <a:pPr lvl="0" algn="ctr" defTabSz="889000" rtl="0">
            <a:lnSpc>
              <a:spcPct val="90000"/>
            </a:lnSpc>
            <a:spcBef>
              <a:spcPct val="0"/>
            </a:spcBef>
            <a:spcAft>
              <a:spcPct val="35000"/>
            </a:spcAft>
          </a:pPr>
          <a:r>
            <a:rPr lang="en-US" sz="2000" kern="1200" dirty="0"/>
            <a:t>Multiple Market Options based on dataset feed</a:t>
          </a:r>
        </a:p>
      </dsp:txBody>
      <dsp:txXfrm rot="10800000">
        <a:off x="1807641" y="3736998"/>
        <a:ext cx="5890971" cy="575209"/>
      </dsp:txXfrm>
    </dsp:sp>
    <dsp:sp modelId="{D1ED4358-E2D7-4F33-BCD5-C18755410111}">
      <dsp:nvSpPr>
        <dsp:cNvPr id="0" name=""/>
        <dsp:cNvSpPr/>
      </dsp:nvSpPr>
      <dsp:spPr>
        <a:xfrm>
          <a:off x="1376234" y="3736998"/>
          <a:ext cx="575209" cy="575209"/>
        </a:xfrm>
        <a:prstGeom prst="ellipse">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a:stretch>
        </a:blip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CAD24B-A929-4C43-B9BC-D133B49034FF}">
      <dsp:nvSpPr>
        <dsp:cNvPr id="0" name=""/>
        <dsp:cNvSpPr/>
      </dsp:nvSpPr>
      <dsp:spPr>
        <a:xfrm>
          <a:off x="777540" y="57345"/>
          <a:ext cx="2195315" cy="219531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9000" r="-19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4CC9A2-3F97-4CEB-B1FD-0C1F4BC698F9}">
      <dsp:nvSpPr>
        <dsp:cNvPr id="0" name=""/>
        <dsp:cNvSpPr/>
      </dsp:nvSpPr>
      <dsp:spPr>
        <a:xfrm>
          <a:off x="2693820" y="25928"/>
          <a:ext cx="3958352" cy="2195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Our Product Stockia is an </a:t>
          </a:r>
          <a:r>
            <a:rPr lang="en-US" sz="2400" b="0" i="0" u="none" strike="noStrike" kern="1200" cap="none" dirty="0">
              <a:solidFill>
                <a:schemeClr val="dk1"/>
              </a:solidFill>
              <a:latin typeface="Arial"/>
              <a:ea typeface="Arial"/>
              <a:cs typeface="Arial"/>
              <a:sym typeface="Arial"/>
            </a:rPr>
            <a:t>Advisory service for generating long term and short term signals for PSX investors.</a:t>
          </a:r>
          <a:endParaRPr lang="en-US" sz="2400" kern="1200" dirty="0"/>
        </a:p>
      </dsp:txBody>
      <dsp:txXfrm>
        <a:off x="2693820" y="25928"/>
        <a:ext cx="3958352" cy="219531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CAD24B-A929-4C43-B9BC-D133B49034FF}">
      <dsp:nvSpPr>
        <dsp:cNvPr id="0" name=""/>
        <dsp:cNvSpPr/>
      </dsp:nvSpPr>
      <dsp:spPr>
        <a:xfrm>
          <a:off x="1660819" y="27883"/>
          <a:ext cx="2174034" cy="213261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5000" r="-15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4CC9A2-3F97-4CEB-B1FD-0C1F4BC698F9}">
      <dsp:nvSpPr>
        <dsp:cNvPr id="0" name=""/>
        <dsp:cNvSpPr/>
      </dsp:nvSpPr>
      <dsp:spPr>
        <a:xfrm>
          <a:off x="3838180" y="35522"/>
          <a:ext cx="3118594" cy="2079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en-US" sz="2300" kern="1200" dirty="0"/>
            <a:t>Our upcoming product Cryptia is an </a:t>
          </a:r>
          <a:r>
            <a:rPr lang="en-US" sz="2300" b="0" i="0" u="none" strike="noStrike" kern="1200" cap="none" dirty="0">
              <a:solidFill>
                <a:schemeClr val="dk1"/>
              </a:solidFill>
              <a:latin typeface="Arial"/>
              <a:ea typeface="Arial"/>
              <a:cs typeface="Arial"/>
              <a:sym typeface="Arial"/>
            </a:rPr>
            <a:t>Advisory service for generating prediction for Crypto Currencies investors.</a:t>
          </a:r>
          <a:endParaRPr lang="en-US" sz="2300" kern="1200" dirty="0"/>
        </a:p>
      </dsp:txBody>
      <dsp:txXfrm>
        <a:off x="3838180" y="35522"/>
        <a:ext cx="3118594" cy="207906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F83B0-37B5-468E-BCBA-911286A16683}">
      <dsp:nvSpPr>
        <dsp:cNvPr id="0" name=""/>
        <dsp:cNvSpPr/>
      </dsp:nvSpPr>
      <dsp:spPr>
        <a:xfrm rot="10800000">
          <a:off x="1512135" y="3029"/>
          <a:ext cx="5239704" cy="769439"/>
        </a:xfrm>
        <a:prstGeom prst="homePlate">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9301" tIns="83820" rIns="156464" bIns="83820" numCol="1" spcCol="1270" anchor="ctr" anchorCtr="0">
          <a:noAutofit/>
        </a:bodyPr>
        <a:lstStyle/>
        <a:p>
          <a:pPr lvl="0" algn="ctr" defTabSz="977900" rtl="0">
            <a:lnSpc>
              <a:spcPct val="90000"/>
            </a:lnSpc>
            <a:spcBef>
              <a:spcPct val="0"/>
            </a:spcBef>
            <a:spcAft>
              <a:spcPct val="35000"/>
            </a:spcAft>
          </a:pPr>
          <a:r>
            <a:rPr lang="en-US" sz="2200" kern="1200" cap="none" dirty="0">
              <a:latin typeface="Arial"/>
              <a:ea typeface="Arial"/>
              <a:cs typeface="Arial"/>
              <a:sym typeface="Arial"/>
            </a:rPr>
            <a:t>MICROSERVICES ARCHITECTURE</a:t>
          </a:r>
          <a:endParaRPr lang="en-US" sz="2200" kern="1200" dirty="0"/>
        </a:p>
      </dsp:txBody>
      <dsp:txXfrm rot="10800000">
        <a:off x="1704495" y="3029"/>
        <a:ext cx="5047344" cy="769439"/>
      </dsp:txXfrm>
    </dsp:sp>
    <dsp:sp modelId="{24AB4248-6710-48D6-8900-446D8542F6D5}">
      <dsp:nvSpPr>
        <dsp:cNvPr id="0" name=""/>
        <dsp:cNvSpPr/>
      </dsp:nvSpPr>
      <dsp:spPr>
        <a:xfrm>
          <a:off x="1127415" y="3029"/>
          <a:ext cx="769439" cy="769439"/>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026BF30-0260-4B26-857F-A96103C3187B}">
      <dsp:nvSpPr>
        <dsp:cNvPr id="0" name=""/>
        <dsp:cNvSpPr/>
      </dsp:nvSpPr>
      <dsp:spPr>
        <a:xfrm rot="10800000">
          <a:off x="1512135" y="1002151"/>
          <a:ext cx="5239704" cy="769439"/>
        </a:xfrm>
        <a:prstGeom prst="homePlate">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9301" tIns="83820" rIns="156464" bIns="83820" numCol="1" spcCol="1270" anchor="ctr" anchorCtr="0">
          <a:noAutofit/>
        </a:bodyPr>
        <a:lstStyle/>
        <a:p>
          <a:pPr lvl="0" algn="ctr" defTabSz="977900" rtl="0">
            <a:lnSpc>
              <a:spcPct val="90000"/>
            </a:lnSpc>
            <a:spcBef>
              <a:spcPct val="0"/>
            </a:spcBef>
            <a:spcAft>
              <a:spcPct val="35000"/>
            </a:spcAft>
          </a:pPr>
          <a:r>
            <a:rPr lang="en-US" sz="2200" kern="1200" dirty="0"/>
            <a:t>AI BASED SIGNALS PREDICTION</a:t>
          </a:r>
        </a:p>
      </dsp:txBody>
      <dsp:txXfrm rot="10800000">
        <a:off x="1704495" y="1002151"/>
        <a:ext cx="5047344" cy="769439"/>
      </dsp:txXfrm>
    </dsp:sp>
    <dsp:sp modelId="{45B85EFA-6A7F-4DAE-9B9D-E6C4FBB52FE1}">
      <dsp:nvSpPr>
        <dsp:cNvPr id="0" name=""/>
        <dsp:cNvSpPr/>
      </dsp:nvSpPr>
      <dsp:spPr>
        <a:xfrm>
          <a:off x="1127415" y="1002151"/>
          <a:ext cx="769439" cy="769439"/>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t="7278" b="7278"/>
          </a:stretch>
        </a:blip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3885001-1139-4652-8E68-043F832755C5}">
      <dsp:nvSpPr>
        <dsp:cNvPr id="0" name=""/>
        <dsp:cNvSpPr/>
      </dsp:nvSpPr>
      <dsp:spPr>
        <a:xfrm rot="10800000">
          <a:off x="1512135" y="2001274"/>
          <a:ext cx="5239704" cy="769439"/>
        </a:xfrm>
        <a:prstGeom prst="homePlate">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9301" tIns="83820" rIns="156464" bIns="83820" numCol="1" spcCol="1270" anchor="ctr" anchorCtr="0">
          <a:noAutofit/>
        </a:bodyPr>
        <a:lstStyle/>
        <a:p>
          <a:pPr lvl="0" algn="ctr" defTabSz="977900" rtl="0">
            <a:lnSpc>
              <a:spcPct val="90000"/>
            </a:lnSpc>
            <a:spcBef>
              <a:spcPct val="0"/>
            </a:spcBef>
            <a:spcAft>
              <a:spcPct val="35000"/>
            </a:spcAft>
          </a:pPr>
          <a:r>
            <a:rPr lang="en-US" sz="2200" kern="1200" dirty="0"/>
            <a:t>AUTOMATED DATA EXTRACTION AND PROCESSING</a:t>
          </a:r>
        </a:p>
      </dsp:txBody>
      <dsp:txXfrm rot="10800000">
        <a:off x="1704495" y="2001274"/>
        <a:ext cx="5047344" cy="769439"/>
      </dsp:txXfrm>
    </dsp:sp>
    <dsp:sp modelId="{6FE19F02-237F-4F7D-A517-BA10B4B6DD76}">
      <dsp:nvSpPr>
        <dsp:cNvPr id="0" name=""/>
        <dsp:cNvSpPr/>
      </dsp:nvSpPr>
      <dsp:spPr>
        <a:xfrm>
          <a:off x="1127415" y="2001274"/>
          <a:ext cx="769439" cy="769439"/>
        </a:xfrm>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27954" b="27954"/>
          </a:stretch>
        </a:blip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D6DE004-1133-4BEB-AF4C-C9B210A00F46}">
      <dsp:nvSpPr>
        <dsp:cNvPr id="0" name=""/>
        <dsp:cNvSpPr/>
      </dsp:nvSpPr>
      <dsp:spPr>
        <a:xfrm rot="10800000">
          <a:off x="1512135" y="3000396"/>
          <a:ext cx="5239704" cy="769439"/>
        </a:xfrm>
        <a:prstGeom prst="homePlate">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9301" tIns="83820" rIns="156464" bIns="83820" numCol="1" spcCol="1270" anchor="ctr" anchorCtr="0">
          <a:noAutofit/>
        </a:bodyPr>
        <a:lstStyle/>
        <a:p>
          <a:pPr lvl="0" algn="ctr" defTabSz="977900" rtl="0">
            <a:lnSpc>
              <a:spcPct val="90000"/>
            </a:lnSpc>
            <a:spcBef>
              <a:spcPct val="0"/>
            </a:spcBef>
            <a:spcAft>
              <a:spcPct val="35000"/>
            </a:spcAft>
          </a:pPr>
          <a:r>
            <a:rPr lang="en-US" sz="2200" kern="1200" dirty="0"/>
            <a:t>AUTOMATED SENTIMENT ANALYSIS BASED ON NEWS DATA</a:t>
          </a:r>
        </a:p>
      </dsp:txBody>
      <dsp:txXfrm rot="10800000">
        <a:off x="1704495" y="3000396"/>
        <a:ext cx="5047344" cy="769439"/>
      </dsp:txXfrm>
    </dsp:sp>
    <dsp:sp modelId="{678000C9-441C-4494-AD8A-6A0B42B5BE3F}">
      <dsp:nvSpPr>
        <dsp:cNvPr id="0" name=""/>
        <dsp:cNvSpPr/>
      </dsp:nvSpPr>
      <dsp:spPr>
        <a:xfrm>
          <a:off x="1127415" y="3000396"/>
          <a:ext cx="769439" cy="769439"/>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3000" r="-3000"/>
          </a:stretch>
        </a:blip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7DA0DB6-A842-48AF-AC2C-6353178594AE}">
      <dsp:nvSpPr>
        <dsp:cNvPr id="0" name=""/>
        <dsp:cNvSpPr/>
      </dsp:nvSpPr>
      <dsp:spPr>
        <a:xfrm rot="10800000">
          <a:off x="1512135" y="3999519"/>
          <a:ext cx="5239704" cy="769439"/>
        </a:xfrm>
        <a:prstGeom prst="homePlate">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9301" tIns="83820" rIns="156464" bIns="83820" numCol="1" spcCol="1270" anchor="ctr" anchorCtr="0">
          <a:noAutofit/>
        </a:bodyPr>
        <a:lstStyle/>
        <a:p>
          <a:pPr lvl="0" algn="ctr" defTabSz="977900" rtl="0">
            <a:lnSpc>
              <a:spcPct val="90000"/>
            </a:lnSpc>
            <a:spcBef>
              <a:spcPct val="0"/>
            </a:spcBef>
            <a:spcAft>
              <a:spcPct val="35000"/>
            </a:spcAft>
          </a:pPr>
          <a:r>
            <a:rPr lang="en-US" sz="2200" kern="1200" dirty="0"/>
            <a:t>CUSTOMIZABLE AND SCALABLE DATA SOURCES</a:t>
          </a:r>
        </a:p>
      </dsp:txBody>
      <dsp:txXfrm rot="10800000">
        <a:off x="1704495" y="3999519"/>
        <a:ext cx="5047344" cy="769439"/>
      </dsp:txXfrm>
    </dsp:sp>
    <dsp:sp modelId="{85BEC58D-29C6-46F2-8ABD-46A54AC8A454}">
      <dsp:nvSpPr>
        <dsp:cNvPr id="0" name=""/>
        <dsp:cNvSpPr/>
      </dsp:nvSpPr>
      <dsp:spPr>
        <a:xfrm>
          <a:off x="1173704" y="4002548"/>
          <a:ext cx="769439" cy="769439"/>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25000" b="-25000"/>
          </a:stretch>
        </a:blip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89D446-6CCA-4E9B-BEDC-407760E2F9D9}">
      <dsp:nvSpPr>
        <dsp:cNvPr id="0" name=""/>
        <dsp:cNvSpPr/>
      </dsp:nvSpPr>
      <dsp:spPr>
        <a:xfrm>
          <a:off x="0" y="234814"/>
          <a:ext cx="8127999" cy="724500"/>
        </a:xfrm>
        <a:prstGeom prst="rect">
          <a:avLst/>
        </a:prstGeom>
        <a:solidFill>
          <a:schemeClr val="dk1">
            <a:alpha val="90000"/>
            <a:tint val="40000"/>
            <a:hueOff val="0"/>
            <a:satOff val="0"/>
            <a:lumOff val="0"/>
            <a:alphaOff val="0"/>
          </a:schemeClr>
        </a:solidFill>
        <a:ln w="19050" cap="rnd"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0823" tIns="208280" rIns="630823" bIns="71120" numCol="1" spcCol="1270" anchor="t" anchorCtr="0">
          <a:noAutofit/>
        </a:bodyPr>
        <a:lstStyle/>
        <a:p>
          <a:pPr marL="57150" lvl="1" indent="-57150" algn="l" defTabSz="444500" rtl="0">
            <a:lnSpc>
              <a:spcPct val="90000"/>
            </a:lnSpc>
            <a:spcBef>
              <a:spcPct val="0"/>
            </a:spcBef>
            <a:spcAft>
              <a:spcPct val="15000"/>
            </a:spcAft>
            <a:buChar char="••"/>
          </a:pPr>
          <a:r>
            <a:rPr lang="en-US" sz="1000" kern="1200"/>
            <a:t>BUY_LONG</a:t>
          </a:r>
          <a:endParaRPr lang="en-US" sz="1000" kern="1200" dirty="0"/>
        </a:p>
        <a:p>
          <a:pPr marL="57150" lvl="1" indent="-57150" algn="l" defTabSz="444500" rtl="0">
            <a:lnSpc>
              <a:spcPct val="90000"/>
            </a:lnSpc>
            <a:spcBef>
              <a:spcPct val="0"/>
            </a:spcBef>
            <a:spcAft>
              <a:spcPct val="15000"/>
            </a:spcAft>
            <a:buChar char="••"/>
          </a:pPr>
          <a:r>
            <a:rPr lang="en-US" sz="1000" kern="1200" dirty="0"/>
            <a:t>SELL_SHORT</a:t>
          </a:r>
        </a:p>
        <a:p>
          <a:pPr marL="57150" lvl="1" indent="-57150" algn="l" defTabSz="444500" rtl="0">
            <a:lnSpc>
              <a:spcPct val="90000"/>
            </a:lnSpc>
            <a:spcBef>
              <a:spcPct val="0"/>
            </a:spcBef>
            <a:spcAft>
              <a:spcPct val="15000"/>
            </a:spcAft>
            <a:buChar char="••"/>
          </a:pPr>
          <a:r>
            <a:rPr lang="en-US" sz="1000" kern="1200" dirty="0"/>
            <a:t>STAY_LONG</a:t>
          </a:r>
        </a:p>
      </dsp:txBody>
      <dsp:txXfrm>
        <a:off x="0" y="234814"/>
        <a:ext cx="8127999" cy="724500"/>
      </dsp:txXfrm>
    </dsp:sp>
    <dsp:sp modelId="{32AFBDAC-CD1F-4555-9DEA-E0B0C0D4B414}">
      <dsp:nvSpPr>
        <dsp:cNvPr id="0" name=""/>
        <dsp:cNvSpPr/>
      </dsp:nvSpPr>
      <dsp:spPr>
        <a:xfrm>
          <a:off x="406400" y="55683"/>
          <a:ext cx="5689600" cy="295200"/>
        </a:xfrm>
        <a:prstGeom prst="roundRect">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lvl="0" algn="l" defTabSz="444500" rtl="0">
            <a:lnSpc>
              <a:spcPct val="90000"/>
            </a:lnSpc>
            <a:spcBef>
              <a:spcPct val="0"/>
            </a:spcBef>
            <a:spcAft>
              <a:spcPct val="35000"/>
            </a:spcAft>
          </a:pPr>
          <a:r>
            <a:rPr lang="en-US" sz="1000" kern="1200" dirty="0"/>
            <a:t>Long Term Trading Signals</a:t>
          </a:r>
        </a:p>
      </dsp:txBody>
      <dsp:txXfrm>
        <a:off x="420810" y="70093"/>
        <a:ext cx="5660780" cy="266380"/>
      </dsp:txXfrm>
    </dsp:sp>
    <dsp:sp modelId="{1E862BB0-6646-43EB-845F-7F3703AEE69F}">
      <dsp:nvSpPr>
        <dsp:cNvPr id="0" name=""/>
        <dsp:cNvSpPr/>
      </dsp:nvSpPr>
      <dsp:spPr>
        <a:xfrm>
          <a:off x="0" y="1129383"/>
          <a:ext cx="8127999" cy="1512000"/>
        </a:xfrm>
        <a:prstGeom prst="rect">
          <a:avLst/>
        </a:prstGeom>
        <a:solidFill>
          <a:schemeClr val="dk1">
            <a:alpha val="90000"/>
            <a:tint val="40000"/>
            <a:hueOff val="0"/>
            <a:satOff val="0"/>
            <a:lumOff val="0"/>
            <a:alphaOff val="0"/>
          </a:schemeClr>
        </a:solidFill>
        <a:ln w="19050" cap="rnd"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0823" tIns="208280" rIns="630823" bIns="71120" numCol="1" spcCol="1270" anchor="t" anchorCtr="0">
          <a:noAutofit/>
        </a:bodyPr>
        <a:lstStyle/>
        <a:p>
          <a:pPr marL="57150" lvl="1" indent="-57150" algn="l" defTabSz="444500" rtl="0">
            <a:lnSpc>
              <a:spcPct val="90000"/>
            </a:lnSpc>
            <a:spcBef>
              <a:spcPct val="0"/>
            </a:spcBef>
            <a:spcAft>
              <a:spcPct val="15000"/>
            </a:spcAft>
            <a:buChar char="••"/>
          </a:pPr>
          <a:r>
            <a:rPr lang="en-US" sz="1000" kern="1200"/>
            <a:t>WEAK_BUY_DOWNTREND</a:t>
          </a:r>
          <a:endParaRPr lang="en-US" sz="1000" kern="1200" dirty="0"/>
        </a:p>
        <a:p>
          <a:pPr marL="57150" lvl="1" indent="-57150" algn="l" defTabSz="444500" rtl="0">
            <a:lnSpc>
              <a:spcPct val="90000"/>
            </a:lnSpc>
            <a:spcBef>
              <a:spcPct val="0"/>
            </a:spcBef>
            <a:spcAft>
              <a:spcPct val="15000"/>
            </a:spcAft>
            <a:buChar char="••"/>
          </a:pPr>
          <a:r>
            <a:rPr lang="en-US" sz="1000" kern="1200" dirty="0"/>
            <a:t>WEAK_BUY_SIDEWAYS</a:t>
          </a:r>
        </a:p>
        <a:p>
          <a:pPr marL="57150" lvl="1" indent="-57150" algn="l" defTabSz="444500" rtl="0">
            <a:lnSpc>
              <a:spcPct val="90000"/>
            </a:lnSpc>
            <a:spcBef>
              <a:spcPct val="0"/>
            </a:spcBef>
            <a:spcAft>
              <a:spcPct val="15000"/>
            </a:spcAft>
            <a:buChar char="••"/>
          </a:pPr>
          <a:r>
            <a:rPr lang="en-US" sz="1000" kern="1200" dirty="0"/>
            <a:t>STRONG_BUY_DOWNTREND</a:t>
          </a:r>
        </a:p>
        <a:p>
          <a:pPr marL="57150" lvl="1" indent="-57150" algn="l" defTabSz="444500" rtl="0">
            <a:lnSpc>
              <a:spcPct val="90000"/>
            </a:lnSpc>
            <a:spcBef>
              <a:spcPct val="0"/>
            </a:spcBef>
            <a:spcAft>
              <a:spcPct val="15000"/>
            </a:spcAft>
            <a:buChar char="••"/>
          </a:pPr>
          <a:r>
            <a:rPr lang="en-US" sz="1000" kern="1200" dirty="0"/>
            <a:t>STRONG_BUY_SIDEWAYS</a:t>
          </a:r>
        </a:p>
        <a:p>
          <a:pPr marL="57150" lvl="1" indent="-57150" algn="l" defTabSz="444500" rtl="0">
            <a:lnSpc>
              <a:spcPct val="90000"/>
            </a:lnSpc>
            <a:spcBef>
              <a:spcPct val="0"/>
            </a:spcBef>
            <a:spcAft>
              <a:spcPct val="15000"/>
            </a:spcAft>
            <a:buChar char="••"/>
          </a:pPr>
          <a:r>
            <a:rPr lang="en-US" sz="1000" kern="1200" dirty="0"/>
            <a:t>STRONG_BUY_UPTREND</a:t>
          </a:r>
        </a:p>
        <a:p>
          <a:pPr marL="57150" lvl="1" indent="-57150" algn="l" defTabSz="444500" rtl="0">
            <a:lnSpc>
              <a:spcPct val="90000"/>
            </a:lnSpc>
            <a:spcBef>
              <a:spcPct val="0"/>
            </a:spcBef>
            <a:spcAft>
              <a:spcPct val="15000"/>
            </a:spcAft>
            <a:buChar char="••"/>
          </a:pPr>
          <a:r>
            <a:rPr lang="en-US" sz="1000" kern="1200"/>
            <a:t>SELL</a:t>
          </a:r>
          <a:endParaRPr lang="en-US" sz="1000" kern="1200" dirty="0"/>
        </a:p>
        <a:p>
          <a:pPr marL="57150" lvl="1" indent="-57150" algn="l" defTabSz="444500" rtl="0">
            <a:lnSpc>
              <a:spcPct val="90000"/>
            </a:lnSpc>
            <a:spcBef>
              <a:spcPct val="0"/>
            </a:spcBef>
            <a:spcAft>
              <a:spcPct val="15000"/>
            </a:spcAft>
            <a:buChar char="••"/>
          </a:pPr>
          <a:r>
            <a:rPr lang="en-US" sz="1000" kern="1200" dirty="0"/>
            <a:t>BUY_HOLD</a:t>
          </a:r>
        </a:p>
        <a:p>
          <a:pPr marL="57150" lvl="1" indent="-57150" algn="l" defTabSz="444500" rtl="0">
            <a:lnSpc>
              <a:spcPct val="90000"/>
            </a:lnSpc>
            <a:spcBef>
              <a:spcPct val="0"/>
            </a:spcBef>
            <a:spcAft>
              <a:spcPct val="15000"/>
            </a:spcAft>
            <a:buChar char="••"/>
          </a:pPr>
          <a:r>
            <a:rPr lang="en-US" sz="1000" kern="1200"/>
            <a:t>SELL_HOLD</a:t>
          </a:r>
          <a:endParaRPr lang="en-US" sz="1000" kern="1200" dirty="0">
            <a:latin typeface="Arial"/>
            <a:ea typeface="Arial"/>
            <a:cs typeface="Arial"/>
            <a:sym typeface="Arial"/>
          </a:endParaRPr>
        </a:p>
      </dsp:txBody>
      <dsp:txXfrm>
        <a:off x="0" y="1129383"/>
        <a:ext cx="8127999" cy="1512000"/>
      </dsp:txXfrm>
    </dsp:sp>
    <dsp:sp modelId="{E26C5665-F6D3-4790-80BB-7427E69A2CF2}">
      <dsp:nvSpPr>
        <dsp:cNvPr id="0" name=""/>
        <dsp:cNvSpPr/>
      </dsp:nvSpPr>
      <dsp:spPr>
        <a:xfrm>
          <a:off x="406400" y="981783"/>
          <a:ext cx="5689600" cy="295200"/>
        </a:xfrm>
        <a:prstGeom prst="roundRect">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lvl="0" algn="l" defTabSz="444500" rtl="0">
            <a:lnSpc>
              <a:spcPct val="90000"/>
            </a:lnSpc>
            <a:spcBef>
              <a:spcPct val="0"/>
            </a:spcBef>
            <a:spcAft>
              <a:spcPct val="35000"/>
            </a:spcAft>
          </a:pPr>
          <a:r>
            <a:rPr lang="en-US" sz="1000" kern="1200" dirty="0"/>
            <a:t>Short Term Trading Signals</a:t>
          </a:r>
        </a:p>
      </dsp:txBody>
      <dsp:txXfrm>
        <a:off x="420810" y="996193"/>
        <a:ext cx="5660780" cy="266380"/>
      </dsp:txXfrm>
    </dsp:sp>
    <dsp:sp modelId="{BBE91C9C-A5AB-48A3-B904-E610392B33C4}">
      <dsp:nvSpPr>
        <dsp:cNvPr id="0" name=""/>
        <dsp:cNvSpPr/>
      </dsp:nvSpPr>
      <dsp:spPr>
        <a:xfrm>
          <a:off x="0" y="2842983"/>
          <a:ext cx="8127999" cy="252000"/>
        </a:xfrm>
        <a:prstGeom prst="rect">
          <a:avLst/>
        </a:prstGeom>
        <a:solidFill>
          <a:schemeClr val="dk1">
            <a:alpha val="90000"/>
            <a:tint val="40000"/>
            <a:hueOff val="0"/>
            <a:satOff val="0"/>
            <a:lumOff val="0"/>
            <a:alphaOff val="0"/>
          </a:schemeClr>
        </a:solidFill>
        <a:ln w="19050" cap="rnd"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4AEBAFB-8AE6-480C-9D73-137499C299C8}">
      <dsp:nvSpPr>
        <dsp:cNvPr id="0" name=""/>
        <dsp:cNvSpPr/>
      </dsp:nvSpPr>
      <dsp:spPr>
        <a:xfrm>
          <a:off x="406400" y="2695383"/>
          <a:ext cx="5689600" cy="295200"/>
        </a:xfrm>
        <a:prstGeom prst="roundRect">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lvl="0" algn="l" defTabSz="444500" rtl="0">
            <a:lnSpc>
              <a:spcPct val="90000"/>
            </a:lnSpc>
            <a:spcBef>
              <a:spcPct val="0"/>
            </a:spcBef>
            <a:spcAft>
              <a:spcPct val="35000"/>
            </a:spcAft>
          </a:pPr>
          <a:r>
            <a:rPr lang="en-US" sz="1000" kern="1200" dirty="0"/>
            <a:t>State-of-the-Art Analytical Dashboard and Reporting</a:t>
          </a:r>
        </a:p>
      </dsp:txBody>
      <dsp:txXfrm>
        <a:off x="420810" y="2709793"/>
        <a:ext cx="5660780" cy="266380"/>
      </dsp:txXfrm>
    </dsp:sp>
    <dsp:sp modelId="{475B7F9C-74B9-4192-82EF-7F45B6A099A2}">
      <dsp:nvSpPr>
        <dsp:cNvPr id="0" name=""/>
        <dsp:cNvSpPr/>
      </dsp:nvSpPr>
      <dsp:spPr>
        <a:xfrm>
          <a:off x="0" y="3296583"/>
          <a:ext cx="8127999" cy="252000"/>
        </a:xfrm>
        <a:prstGeom prst="rect">
          <a:avLst/>
        </a:prstGeom>
        <a:solidFill>
          <a:schemeClr val="dk1">
            <a:alpha val="90000"/>
            <a:tint val="40000"/>
            <a:hueOff val="0"/>
            <a:satOff val="0"/>
            <a:lumOff val="0"/>
            <a:alphaOff val="0"/>
          </a:schemeClr>
        </a:solidFill>
        <a:ln w="19050" cap="rnd"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5435376-11CF-405A-BF68-4D0B545F3F54}">
      <dsp:nvSpPr>
        <dsp:cNvPr id="0" name=""/>
        <dsp:cNvSpPr/>
      </dsp:nvSpPr>
      <dsp:spPr>
        <a:xfrm>
          <a:off x="406400" y="3148983"/>
          <a:ext cx="5689600" cy="295200"/>
        </a:xfrm>
        <a:prstGeom prst="roundRect">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lvl="0" algn="l" defTabSz="444500" rtl="0">
            <a:lnSpc>
              <a:spcPct val="90000"/>
            </a:lnSpc>
            <a:spcBef>
              <a:spcPct val="0"/>
            </a:spcBef>
            <a:spcAft>
              <a:spcPct val="35000"/>
            </a:spcAft>
          </a:pPr>
          <a:r>
            <a:rPr lang="en-US" sz="1000" kern="1200" dirty="0"/>
            <a:t>Filter for </a:t>
          </a:r>
          <a:r>
            <a:rPr lang="en-US" sz="1000" kern="1200" dirty="0" err="1"/>
            <a:t>Shariah</a:t>
          </a:r>
          <a:r>
            <a:rPr lang="en-US" sz="1000" kern="1200" dirty="0"/>
            <a:t> Compliance Companies</a:t>
          </a:r>
        </a:p>
      </dsp:txBody>
      <dsp:txXfrm>
        <a:off x="420810" y="3163393"/>
        <a:ext cx="5660780" cy="266380"/>
      </dsp:txXfrm>
    </dsp:sp>
    <dsp:sp modelId="{A1935A84-B20D-4680-8A49-B1ED18F01FBB}">
      <dsp:nvSpPr>
        <dsp:cNvPr id="0" name=""/>
        <dsp:cNvSpPr/>
      </dsp:nvSpPr>
      <dsp:spPr>
        <a:xfrm>
          <a:off x="0" y="3750183"/>
          <a:ext cx="8127999" cy="252000"/>
        </a:xfrm>
        <a:prstGeom prst="rect">
          <a:avLst/>
        </a:prstGeom>
        <a:solidFill>
          <a:schemeClr val="dk1">
            <a:alpha val="90000"/>
            <a:tint val="40000"/>
            <a:hueOff val="0"/>
            <a:satOff val="0"/>
            <a:lumOff val="0"/>
            <a:alphaOff val="0"/>
          </a:schemeClr>
        </a:solidFill>
        <a:ln w="19050" cap="rnd"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F68745-AB0D-4DAC-8E35-5C7E55FF1A0B}">
      <dsp:nvSpPr>
        <dsp:cNvPr id="0" name=""/>
        <dsp:cNvSpPr/>
      </dsp:nvSpPr>
      <dsp:spPr>
        <a:xfrm>
          <a:off x="406400" y="3602583"/>
          <a:ext cx="5689600" cy="295200"/>
        </a:xfrm>
        <a:prstGeom prst="roundRect">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lvl="0" algn="l" defTabSz="444500" rtl="0">
            <a:lnSpc>
              <a:spcPct val="90000"/>
            </a:lnSpc>
            <a:spcBef>
              <a:spcPct val="0"/>
            </a:spcBef>
            <a:spcAft>
              <a:spcPct val="35000"/>
            </a:spcAft>
          </a:pPr>
          <a:r>
            <a:rPr lang="en-US" sz="1000" kern="1200" dirty="0"/>
            <a:t>Sector-Wise Trading Signals</a:t>
          </a:r>
        </a:p>
      </dsp:txBody>
      <dsp:txXfrm>
        <a:off x="420810" y="3616993"/>
        <a:ext cx="5660780" cy="266380"/>
      </dsp:txXfrm>
    </dsp:sp>
    <dsp:sp modelId="{22B62F77-B825-4435-A601-3AD556804F83}">
      <dsp:nvSpPr>
        <dsp:cNvPr id="0" name=""/>
        <dsp:cNvSpPr/>
      </dsp:nvSpPr>
      <dsp:spPr>
        <a:xfrm>
          <a:off x="0" y="4203783"/>
          <a:ext cx="8127999" cy="252000"/>
        </a:xfrm>
        <a:prstGeom prst="rect">
          <a:avLst/>
        </a:prstGeom>
        <a:solidFill>
          <a:schemeClr val="dk1">
            <a:alpha val="90000"/>
            <a:tint val="40000"/>
            <a:hueOff val="0"/>
            <a:satOff val="0"/>
            <a:lumOff val="0"/>
            <a:alphaOff val="0"/>
          </a:schemeClr>
        </a:solidFill>
        <a:ln w="19050" cap="rnd"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297A6BD-F431-4D1D-9E57-64D17B39837F}">
      <dsp:nvSpPr>
        <dsp:cNvPr id="0" name=""/>
        <dsp:cNvSpPr/>
      </dsp:nvSpPr>
      <dsp:spPr>
        <a:xfrm>
          <a:off x="406400" y="4056183"/>
          <a:ext cx="5689600" cy="295200"/>
        </a:xfrm>
        <a:prstGeom prst="roundRect">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lvl="0" algn="l" defTabSz="444500" rtl="0">
            <a:lnSpc>
              <a:spcPct val="90000"/>
            </a:lnSpc>
            <a:spcBef>
              <a:spcPct val="0"/>
            </a:spcBef>
            <a:spcAft>
              <a:spcPct val="35000"/>
            </a:spcAft>
          </a:pPr>
          <a:r>
            <a:rPr lang="en-US" sz="1000" kern="1200" dirty="0"/>
            <a:t>Partner API for Data Sharing</a:t>
          </a:r>
        </a:p>
      </dsp:txBody>
      <dsp:txXfrm>
        <a:off x="420810" y="4070593"/>
        <a:ext cx="5660780" cy="266380"/>
      </dsp:txXfrm>
    </dsp:sp>
    <dsp:sp modelId="{C0C55AEF-6863-4405-BE3E-41FD9E8A108A}">
      <dsp:nvSpPr>
        <dsp:cNvPr id="0" name=""/>
        <dsp:cNvSpPr/>
      </dsp:nvSpPr>
      <dsp:spPr>
        <a:xfrm>
          <a:off x="0" y="4657383"/>
          <a:ext cx="8127999" cy="252000"/>
        </a:xfrm>
        <a:prstGeom prst="rect">
          <a:avLst/>
        </a:prstGeom>
        <a:solidFill>
          <a:schemeClr val="dk1">
            <a:alpha val="90000"/>
            <a:tint val="40000"/>
            <a:hueOff val="0"/>
            <a:satOff val="0"/>
            <a:lumOff val="0"/>
            <a:alphaOff val="0"/>
          </a:schemeClr>
        </a:solidFill>
        <a:ln w="19050" cap="rnd"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16CBCCF-D409-4158-BF16-13253BB075F1}">
      <dsp:nvSpPr>
        <dsp:cNvPr id="0" name=""/>
        <dsp:cNvSpPr/>
      </dsp:nvSpPr>
      <dsp:spPr>
        <a:xfrm>
          <a:off x="406400" y="4509783"/>
          <a:ext cx="5689600" cy="295200"/>
        </a:xfrm>
        <a:prstGeom prst="roundRect">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lvl="0" algn="l" defTabSz="444500" rtl="0">
            <a:lnSpc>
              <a:spcPct val="90000"/>
            </a:lnSpc>
            <a:spcBef>
              <a:spcPct val="0"/>
            </a:spcBef>
            <a:spcAft>
              <a:spcPct val="35000"/>
            </a:spcAft>
          </a:pPr>
          <a:r>
            <a:rPr lang="en-US" sz="1000" kern="1200" dirty="0"/>
            <a:t>Online Payment Support</a:t>
          </a:r>
        </a:p>
      </dsp:txBody>
      <dsp:txXfrm>
        <a:off x="420810" y="4524193"/>
        <a:ext cx="5660780" cy="266380"/>
      </dsp:txXfrm>
    </dsp:sp>
    <dsp:sp modelId="{49AAD26A-6E32-4E3C-A6DD-215F5D86A807}">
      <dsp:nvSpPr>
        <dsp:cNvPr id="0" name=""/>
        <dsp:cNvSpPr/>
      </dsp:nvSpPr>
      <dsp:spPr>
        <a:xfrm>
          <a:off x="0" y="5110983"/>
          <a:ext cx="8127999" cy="252000"/>
        </a:xfrm>
        <a:prstGeom prst="rect">
          <a:avLst/>
        </a:prstGeom>
        <a:solidFill>
          <a:schemeClr val="dk1">
            <a:alpha val="90000"/>
            <a:tint val="40000"/>
            <a:hueOff val="0"/>
            <a:satOff val="0"/>
            <a:lumOff val="0"/>
            <a:alphaOff val="0"/>
          </a:schemeClr>
        </a:solidFill>
        <a:ln w="19050" cap="rnd"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E28EF2A-091F-42EA-B4BF-8887CAF333A1}">
      <dsp:nvSpPr>
        <dsp:cNvPr id="0" name=""/>
        <dsp:cNvSpPr/>
      </dsp:nvSpPr>
      <dsp:spPr>
        <a:xfrm>
          <a:off x="406400" y="4963383"/>
          <a:ext cx="5689600" cy="295200"/>
        </a:xfrm>
        <a:prstGeom prst="roundRect">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lvl="0" algn="l" defTabSz="444500" rtl="0">
            <a:lnSpc>
              <a:spcPct val="90000"/>
            </a:lnSpc>
            <a:spcBef>
              <a:spcPct val="0"/>
            </a:spcBef>
            <a:spcAft>
              <a:spcPct val="35000"/>
            </a:spcAft>
          </a:pPr>
          <a:r>
            <a:rPr lang="en-US" sz="1000" kern="1200" dirty="0"/>
            <a:t>Advisory Service on Social Media Platforms</a:t>
          </a:r>
        </a:p>
      </dsp:txBody>
      <dsp:txXfrm>
        <a:off x="420810" y="4977793"/>
        <a:ext cx="5660780" cy="266380"/>
      </dsp:txXfrm>
    </dsp:sp>
  </dsp:spTree>
</dsp:drawing>
</file>

<file path=ppt/diagrams/layout1.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1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9/3/layout/FramedTextPicture">
  <dgm:title val=""/>
  <dgm:desc val=""/>
  <dgm:catLst>
    <dgm:cat type="picture" pri="20000"/>
    <dgm:cat type="pictureconvert" pri="20000"/>
  </dgm:catLst>
  <dgm:sampData>
    <dgm:dataModel>
      <dgm:ptLst>
        <dgm:pt modelId="0" type="doc"/>
        <dgm:pt modelId="10">
          <dgm:prSet phldr="1"/>
        </dgm:pt>
      </dgm:ptLst>
      <dgm:cxnLst>
        <dgm:cxn modelId="20" srcId="0" destId="10" srcOrd="0" destOrd="0"/>
      </dgm:cxnLst>
      <dgm:bg/>
      <dgm:whole/>
    </dgm:dataModel>
  </dgm:sampData>
  <dgm:styleData>
    <dgm:dataModel>
      <dgm:ptLst>
        <dgm:pt modelId="0" type="doc"/>
        <dgm:pt modelId="10">
          <dgm:prSet phldr="1"/>
        </dgm:pt>
      </dgm:ptLst>
      <dgm:cxnLst>
        <dgm:cxn modelId="20" srcId="0" destId="10" srcOrd="0" destOrd="0"/>
      </dgm:cxnLst>
      <dgm:bg/>
      <dgm:whole/>
    </dgm:dataModel>
  </dgm:styleData>
  <dgm:clrData>
    <dgm:dataModel>
      <dgm:ptLst>
        <dgm:pt modelId="0" type="doc"/>
        <dgm:pt modelId="10">
          <dgm:prSet phldr="1"/>
        </dgm:pt>
      </dgm:ptLst>
      <dgm:cxnLst>
        <dgm:cxn modelId="20" srcId="0" destId="10" srcOrd="0" destOrd="0"/>
      </dgm:cxnLst>
      <dgm:bg/>
      <dgm:whole/>
    </dgm:dataModel>
  </dgm:clrData>
  <dgm:layoutNode name="Name0">
    <dgm:varLst>
      <dgm:chMax/>
      <dgm:chPref/>
      <dgm:dir/>
    </dgm:varLst>
    <dgm:choose name="Name1">
      <dgm:if name="Name2" func="var" arg="dir" op="equ" val="norm">
        <dgm:alg type="snake">
          <dgm:param type="grDir" val="tL"/>
          <dgm:param type="off" val="ctr"/>
        </dgm:alg>
      </dgm:if>
      <dgm:else name="Name3">
        <dgm:alg type="snake">
          <dgm:param type="grDir" val="tR"/>
          <dgm:param type="off" val="ctr"/>
        </dgm:alg>
      </dgm:else>
    </dgm:choose>
    <dgm:shape xmlns:r="http://schemas.openxmlformats.org/officeDocument/2006/relationships" r:blip="">
      <dgm:adjLst/>
    </dgm:shape>
    <dgm:constrLst>
      <dgm:constr type="w" for="ch" forName="composite" refType="w"/>
      <dgm:constr type="h" for="ch" forName="composite" refType="h"/>
      <dgm:constr type="primFontSz" for="des" ptType="node" op="equ" val="65"/>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dgm:chPref/>
        </dgm:varLst>
        <dgm:alg type="composite">
          <dgm:param type="ar" val="1.5179"/>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w" fact="0.3856"/>
              <dgm:constr type="h" for="ch" forName="Image" refType="h" fact="0.3902"/>
              <dgm:constr type="l" for="ch" forName="ParentText" refType="w" fact="0.4017"/>
              <dgm:constr type="t" for="ch" forName="ParentText" refType="h" fact="0.4146"/>
              <dgm:constr type="w" for="ch" forName="ParentText" refType="w" fact="0.5463"/>
              <dgm:constr type="h" for="ch" forName="ParentText" refType="h" fact="0.5122"/>
              <dgm:constr type="l" for="ch" forName="tlFrame" refType="w" fact="0.3535"/>
              <dgm:constr type="t" for="ch" forName="tlFrame" refType="h" fact="0.3415"/>
              <dgm:constr type="w" for="ch" forName="tlFrame" refType="w" fact="0.1312"/>
              <dgm:constr type="h" for="ch" forName="tlFrame" refType="h" fact="0.1992"/>
              <dgm:constr type="l" for="ch" forName="trFrame" refType="w" fact="0.8688"/>
              <dgm:constr type="t" for="ch" forName="trFrame" refType="h" fact="0.3415"/>
              <dgm:constr type="w" for="ch" forName="trFrame" refType="w" fact="0.1312"/>
              <dgm:constr type="h" for="ch" forName="trFrame" refType="h" fact="0.1992"/>
              <dgm:constr type="l" for="ch" forName="blFrame" refType="w" fact="0.3535"/>
              <dgm:constr type="t" for="ch" forName="blFrame" refType="h" fact="0.8008"/>
              <dgm:constr type="w" for="ch" forName="blFrame" refType="w" fact="0.1312"/>
              <dgm:constr type="h" for="ch" forName="blFrame" refType="h" fact="0.1992"/>
              <dgm:constr type="l" for="ch" forName="brFrame" refType="w" fact="0.8688"/>
              <dgm:constr type="t" for="ch" forName="brFrame" refType="h" fact="0.8008"/>
              <dgm:constr type="w" for="ch" forName="brFrame" refType="w" fact="0.1312"/>
              <dgm:constr type="h" for="ch" forName="brFrame" refType="h" fact="0.1992"/>
            </dgm:constrLst>
          </dgm:if>
          <dgm:else name="Name6">
            <dgm:constrLst>
              <dgm:constr type="l" for="ch" forName="Image" refType="w" fact="0.6144"/>
              <dgm:constr type="t" for="ch" forName="Image" refType="h" fact="0"/>
              <dgm:constr type="w" for="ch" forName="Image" refType="w" fact="0.3856"/>
              <dgm:constr type="h" for="ch" forName="Image" refType="h" fact="0.3902"/>
              <dgm:constr type="l" for="ch" forName="ParentText" refType="w" fact="0.0482"/>
              <dgm:constr type="t" for="ch" forName="ParentText" refType="h" fact="0.4146"/>
              <dgm:constr type="w" for="ch" forName="ParentText" refType="w" fact="0.5463"/>
              <dgm:constr type="h" for="ch" forName="ParentText" refType="h" fact="0.5122"/>
              <dgm:constr type="l" for="ch" forName="tlFrame" refType="w" fact="0"/>
              <dgm:constr type="t" for="ch" forName="tlFrame" refType="h" fact="0.3415"/>
              <dgm:constr type="w" for="ch" forName="tlFrame" refType="w" fact="0.1312"/>
              <dgm:constr type="h" for="ch" forName="tlFrame" refType="h" fact="0.1992"/>
              <dgm:constr type="l" for="ch" forName="trFrame" refType="w" fact="0.5153"/>
              <dgm:constr type="t" for="ch" forName="trFrame" refType="h" fact="0.3415"/>
              <dgm:constr type="w" for="ch" forName="trFrame" refType="w" fact="0.1312"/>
              <dgm:constr type="h" for="ch" forName="trFrame" refType="h" fact="0.1992"/>
              <dgm:constr type="l" for="ch" forName="blFrame" refType="w" fact="0"/>
              <dgm:constr type="t" for="ch" forName="blFrame" refType="h" fact="0.8008"/>
              <dgm:constr type="w" for="ch" forName="blFrame" refType="w" fact="0.1312"/>
              <dgm:constr type="h" for="ch" forName="blFrame" refType="h" fact="0.1992"/>
              <dgm:constr type="l" for="ch" forName="brFrame" refType="w" fact="0.5153"/>
              <dgm:constr type="t" for="ch" forName="brFrame" refType="h" fact="0.8008"/>
              <dgm:constr type="w" for="ch" forName="brFrame" refType="w" fact="0.1312"/>
              <dgm:constr type="h" for="ch" forName="brFrame" refType="h" fact="0.1992"/>
            </dgm:constrLst>
          </dgm:else>
        </dgm:choose>
        <dgm:layoutNode name="Image" styleLbl="bgImgPlace1">
          <dgm:alg type="sp"/>
          <dgm:shape xmlns:r="http://schemas.openxmlformats.org/officeDocument/2006/relationships" type="rect" r:blip="" blipPhldr="1">
            <dgm:adjLst/>
          </dgm:shape>
          <dgm:presOf/>
        </dgm:layoutNode>
        <dgm:layoutNode name="ParentText" styleLbl="revTx">
          <dgm:varLst>
            <dgm:chMax val="0"/>
            <dgm:chPref val="0"/>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lFrame" styleLbl="node1">
          <dgm:alg type="sp"/>
          <dgm:shape xmlns:r="http://schemas.openxmlformats.org/officeDocument/2006/relationships" type="halfFrame" r:blip="">
            <dgm:adjLst>
              <dgm:adj idx="1" val="0.2577"/>
              <dgm:adj idx="2" val="0.2577"/>
            </dgm:adjLst>
          </dgm:shape>
          <dgm:presOf/>
        </dgm:layoutNode>
        <dgm:layoutNode name="trFrame" styleLbl="node1">
          <dgm:alg type="sp"/>
          <dgm:shape xmlns:r="http://schemas.openxmlformats.org/officeDocument/2006/relationships" rot="90" type="halfFrame" r:blip="">
            <dgm:adjLst>
              <dgm:adj idx="1" val="0.2577"/>
              <dgm:adj idx="2" val="0.2577"/>
            </dgm:adjLst>
          </dgm:shape>
          <dgm:presOf/>
        </dgm:layoutNode>
        <dgm:layoutNode name="blFrame" styleLbl="node1">
          <dgm:alg type="sp"/>
          <dgm:shape xmlns:r="http://schemas.openxmlformats.org/officeDocument/2006/relationships" rot="270" type="halfFrame" r:blip="">
            <dgm:adjLst>
              <dgm:adj idx="1" val="0.2577"/>
              <dgm:adj idx="2" val="0.2577"/>
            </dgm:adjLst>
          </dgm:shape>
          <dgm:presOf/>
        </dgm:layoutNode>
        <dgm:layoutNode name="brFrame" styleLbl="node1">
          <dgm:alg type="sp"/>
          <dgm:shape xmlns:r="http://schemas.openxmlformats.org/officeDocument/2006/relationships" rot="180" type="halfFrame" r:blip="">
            <dgm:adjLst>
              <dgm:adj idx="1" val="0.2577"/>
              <dgm:adj idx="2" val="0.2577"/>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9/3/layout/FramedTextPicture">
  <dgm:title val=""/>
  <dgm:desc val=""/>
  <dgm:catLst>
    <dgm:cat type="picture" pri="20000"/>
    <dgm:cat type="pictureconvert" pri="20000"/>
  </dgm:catLst>
  <dgm:sampData>
    <dgm:dataModel>
      <dgm:ptLst>
        <dgm:pt modelId="0" type="doc"/>
        <dgm:pt modelId="10">
          <dgm:prSet phldr="1"/>
        </dgm:pt>
      </dgm:ptLst>
      <dgm:cxnLst>
        <dgm:cxn modelId="20" srcId="0" destId="10" srcOrd="0" destOrd="0"/>
      </dgm:cxnLst>
      <dgm:bg/>
      <dgm:whole/>
    </dgm:dataModel>
  </dgm:sampData>
  <dgm:styleData>
    <dgm:dataModel>
      <dgm:ptLst>
        <dgm:pt modelId="0" type="doc"/>
        <dgm:pt modelId="10">
          <dgm:prSet phldr="1"/>
        </dgm:pt>
      </dgm:ptLst>
      <dgm:cxnLst>
        <dgm:cxn modelId="20" srcId="0" destId="10" srcOrd="0" destOrd="0"/>
      </dgm:cxnLst>
      <dgm:bg/>
      <dgm:whole/>
    </dgm:dataModel>
  </dgm:styleData>
  <dgm:clrData>
    <dgm:dataModel>
      <dgm:ptLst>
        <dgm:pt modelId="0" type="doc"/>
        <dgm:pt modelId="10">
          <dgm:prSet phldr="1"/>
        </dgm:pt>
      </dgm:ptLst>
      <dgm:cxnLst>
        <dgm:cxn modelId="20" srcId="0" destId="10" srcOrd="0" destOrd="0"/>
      </dgm:cxnLst>
      <dgm:bg/>
      <dgm:whole/>
    </dgm:dataModel>
  </dgm:clrData>
  <dgm:layoutNode name="Name0">
    <dgm:varLst>
      <dgm:chMax/>
      <dgm:chPref/>
      <dgm:dir/>
    </dgm:varLst>
    <dgm:choose name="Name1">
      <dgm:if name="Name2" func="var" arg="dir" op="equ" val="norm">
        <dgm:alg type="snake">
          <dgm:param type="grDir" val="tL"/>
          <dgm:param type="off" val="ctr"/>
        </dgm:alg>
      </dgm:if>
      <dgm:else name="Name3">
        <dgm:alg type="snake">
          <dgm:param type="grDir" val="tR"/>
          <dgm:param type="off" val="ctr"/>
        </dgm:alg>
      </dgm:else>
    </dgm:choose>
    <dgm:shape xmlns:r="http://schemas.openxmlformats.org/officeDocument/2006/relationships" r:blip="">
      <dgm:adjLst/>
    </dgm:shape>
    <dgm:constrLst>
      <dgm:constr type="w" for="ch" forName="composite" refType="w"/>
      <dgm:constr type="h" for="ch" forName="composite" refType="h"/>
      <dgm:constr type="primFontSz" for="des" ptType="node" op="equ" val="65"/>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dgm:chPref/>
        </dgm:varLst>
        <dgm:alg type="composite">
          <dgm:param type="ar" val="1.5179"/>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w" fact="0.3856"/>
              <dgm:constr type="h" for="ch" forName="Image" refType="h" fact="0.3902"/>
              <dgm:constr type="l" for="ch" forName="ParentText" refType="w" fact="0.4017"/>
              <dgm:constr type="t" for="ch" forName="ParentText" refType="h" fact="0.4146"/>
              <dgm:constr type="w" for="ch" forName="ParentText" refType="w" fact="0.5463"/>
              <dgm:constr type="h" for="ch" forName="ParentText" refType="h" fact="0.5122"/>
              <dgm:constr type="l" for="ch" forName="tlFrame" refType="w" fact="0.3535"/>
              <dgm:constr type="t" for="ch" forName="tlFrame" refType="h" fact="0.3415"/>
              <dgm:constr type="w" for="ch" forName="tlFrame" refType="w" fact="0.1312"/>
              <dgm:constr type="h" for="ch" forName="tlFrame" refType="h" fact="0.1992"/>
              <dgm:constr type="l" for="ch" forName="trFrame" refType="w" fact="0.8688"/>
              <dgm:constr type="t" for="ch" forName="trFrame" refType="h" fact="0.3415"/>
              <dgm:constr type="w" for="ch" forName="trFrame" refType="w" fact="0.1312"/>
              <dgm:constr type="h" for="ch" forName="trFrame" refType="h" fact="0.1992"/>
              <dgm:constr type="l" for="ch" forName="blFrame" refType="w" fact="0.3535"/>
              <dgm:constr type="t" for="ch" forName="blFrame" refType="h" fact="0.8008"/>
              <dgm:constr type="w" for="ch" forName="blFrame" refType="w" fact="0.1312"/>
              <dgm:constr type="h" for="ch" forName="blFrame" refType="h" fact="0.1992"/>
              <dgm:constr type="l" for="ch" forName="brFrame" refType="w" fact="0.8688"/>
              <dgm:constr type="t" for="ch" forName="brFrame" refType="h" fact="0.8008"/>
              <dgm:constr type="w" for="ch" forName="brFrame" refType="w" fact="0.1312"/>
              <dgm:constr type="h" for="ch" forName="brFrame" refType="h" fact="0.1992"/>
            </dgm:constrLst>
          </dgm:if>
          <dgm:else name="Name6">
            <dgm:constrLst>
              <dgm:constr type="l" for="ch" forName="Image" refType="w" fact="0.6144"/>
              <dgm:constr type="t" for="ch" forName="Image" refType="h" fact="0"/>
              <dgm:constr type="w" for="ch" forName="Image" refType="w" fact="0.3856"/>
              <dgm:constr type="h" for="ch" forName="Image" refType="h" fact="0.3902"/>
              <dgm:constr type="l" for="ch" forName="ParentText" refType="w" fact="0.0482"/>
              <dgm:constr type="t" for="ch" forName="ParentText" refType="h" fact="0.4146"/>
              <dgm:constr type="w" for="ch" forName="ParentText" refType="w" fact="0.5463"/>
              <dgm:constr type="h" for="ch" forName="ParentText" refType="h" fact="0.5122"/>
              <dgm:constr type="l" for="ch" forName="tlFrame" refType="w" fact="0"/>
              <dgm:constr type="t" for="ch" forName="tlFrame" refType="h" fact="0.3415"/>
              <dgm:constr type="w" for="ch" forName="tlFrame" refType="w" fact="0.1312"/>
              <dgm:constr type="h" for="ch" forName="tlFrame" refType="h" fact="0.1992"/>
              <dgm:constr type="l" for="ch" forName="trFrame" refType="w" fact="0.5153"/>
              <dgm:constr type="t" for="ch" forName="trFrame" refType="h" fact="0.3415"/>
              <dgm:constr type="w" for="ch" forName="trFrame" refType="w" fact="0.1312"/>
              <dgm:constr type="h" for="ch" forName="trFrame" refType="h" fact="0.1992"/>
              <dgm:constr type="l" for="ch" forName="blFrame" refType="w" fact="0"/>
              <dgm:constr type="t" for="ch" forName="blFrame" refType="h" fact="0.8008"/>
              <dgm:constr type="w" for="ch" forName="blFrame" refType="w" fact="0.1312"/>
              <dgm:constr type="h" for="ch" forName="blFrame" refType="h" fact="0.1992"/>
              <dgm:constr type="l" for="ch" forName="brFrame" refType="w" fact="0.5153"/>
              <dgm:constr type="t" for="ch" forName="brFrame" refType="h" fact="0.8008"/>
              <dgm:constr type="w" for="ch" forName="brFrame" refType="w" fact="0.1312"/>
              <dgm:constr type="h" for="ch" forName="brFrame" refType="h" fact="0.1992"/>
            </dgm:constrLst>
          </dgm:else>
        </dgm:choose>
        <dgm:layoutNode name="Image" styleLbl="bgImgPlace1">
          <dgm:alg type="sp"/>
          <dgm:shape xmlns:r="http://schemas.openxmlformats.org/officeDocument/2006/relationships" type="rect" r:blip="" blipPhldr="1">
            <dgm:adjLst/>
          </dgm:shape>
          <dgm:presOf/>
        </dgm:layoutNode>
        <dgm:layoutNode name="ParentText" styleLbl="revTx">
          <dgm:varLst>
            <dgm:chMax val="0"/>
            <dgm:chPref val="0"/>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lFrame" styleLbl="node1">
          <dgm:alg type="sp"/>
          <dgm:shape xmlns:r="http://schemas.openxmlformats.org/officeDocument/2006/relationships" type="halfFrame" r:blip="">
            <dgm:adjLst>
              <dgm:adj idx="1" val="0.2577"/>
              <dgm:adj idx="2" val="0.2577"/>
            </dgm:adjLst>
          </dgm:shape>
          <dgm:presOf/>
        </dgm:layoutNode>
        <dgm:layoutNode name="trFrame" styleLbl="node1">
          <dgm:alg type="sp"/>
          <dgm:shape xmlns:r="http://schemas.openxmlformats.org/officeDocument/2006/relationships" rot="90" type="halfFrame" r:blip="">
            <dgm:adjLst>
              <dgm:adj idx="1" val="0.2577"/>
              <dgm:adj idx="2" val="0.2577"/>
            </dgm:adjLst>
          </dgm:shape>
          <dgm:presOf/>
        </dgm:layoutNode>
        <dgm:layoutNode name="blFrame" styleLbl="node1">
          <dgm:alg type="sp"/>
          <dgm:shape xmlns:r="http://schemas.openxmlformats.org/officeDocument/2006/relationships" rot="270" type="halfFrame" r:blip="">
            <dgm:adjLst>
              <dgm:adj idx="1" val="0.2577"/>
              <dgm:adj idx="2" val="0.2577"/>
            </dgm:adjLst>
          </dgm:shape>
          <dgm:presOf/>
        </dgm:layoutNode>
        <dgm:layoutNode name="brFrame" styleLbl="node1">
          <dgm:alg type="sp"/>
          <dgm:shape xmlns:r="http://schemas.openxmlformats.org/officeDocument/2006/relationships" rot="180" type="halfFrame" r:blip="">
            <dgm:adjLst>
              <dgm:adj idx="1" val="0.2577"/>
              <dgm:adj idx="2" val="0.2577"/>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0.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4112276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Dear</a:t>
            </a:r>
            <a:r>
              <a:rPr lang="en-US" baseline="0" dirty="0"/>
              <a:t> Ladies &amp; Gentlemen Welcome to our Presentation </a:t>
            </a:r>
            <a:endParaRPr dirty="0"/>
          </a:p>
        </p:txBody>
      </p:sp>
      <p:sp>
        <p:nvSpPr>
          <p:cNvPr id="262" name="Google Shape;26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lvl="0"/>
            <a:r>
              <a:rPr lang="en-US" dirty="0" smtClean="0"/>
              <a:t>Product</a:t>
            </a:r>
            <a:r>
              <a:rPr lang="en-US" baseline="0" dirty="0" smtClean="0"/>
              <a:t> USP </a:t>
            </a:r>
            <a:r>
              <a:rPr lang="en-US" sz="2000" dirty="0" err="1" smtClean="0">
                <a:solidFill>
                  <a:schemeClr val="tx1"/>
                </a:solidFill>
              </a:rPr>
              <a:t>Stockia</a:t>
            </a:r>
            <a:endParaRPr lang="en-US" sz="2000" dirty="0" smtClean="0">
              <a:solidFill>
                <a:schemeClr val="tx1"/>
              </a:solidFill>
            </a:endParaRPr>
          </a:p>
          <a:p>
            <a:pPr lvl="0"/>
            <a:r>
              <a:rPr lang="en-US" dirty="0" smtClean="0"/>
              <a:t>Low Cost</a:t>
            </a:r>
          </a:p>
          <a:p>
            <a:pPr lvl="0"/>
            <a:r>
              <a:rPr lang="en-US" dirty="0" smtClean="0"/>
              <a:t>AI/ML Enabled</a:t>
            </a:r>
          </a:p>
          <a:p>
            <a:pPr lvl="0"/>
            <a:r>
              <a:rPr lang="en-US" dirty="0" smtClean="0"/>
              <a:t>Social Media Integration</a:t>
            </a:r>
          </a:p>
          <a:p>
            <a:pPr lvl="0"/>
            <a:r>
              <a:rPr lang="en-US" dirty="0" smtClean="0"/>
              <a:t>Subscription Model</a:t>
            </a:r>
          </a:p>
          <a:p>
            <a:pPr lvl="0"/>
            <a:r>
              <a:rPr lang="en-US" dirty="0" smtClean="0"/>
              <a:t>Partnership Program</a:t>
            </a:r>
          </a:p>
          <a:p>
            <a:pPr lvl="0"/>
            <a:r>
              <a:rPr lang="en-US" dirty="0" smtClean="0"/>
              <a:t>Web and Mobile Enabled</a:t>
            </a:r>
            <a:endParaRPr dirty="0"/>
          </a:p>
        </p:txBody>
      </p:sp>
      <p:sp>
        <p:nvSpPr>
          <p:cNvPr id="401" name="Google Shape;40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72415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Brokerage Houses</a:t>
            </a:r>
            <a:r>
              <a:rPr lang="en-US" baseline="0" dirty="0" smtClean="0"/>
              <a:t> are our competitors in one way as they advise their clients for Investments Returns. However, they are very focused on industry domain or selected companies and human factor is involved in analysis and reporting. So they have limited capacity. Technology companies are strong competitors but they need to invest time , experience  and innovate data model that can predict better result. Our Barrier to entry into the market is to set up technology company due to the fact that technology is backbone of the business and operations , 2</a:t>
            </a:r>
            <a:r>
              <a:rPr lang="en-US" baseline="30000" dirty="0" smtClean="0"/>
              <a:t>nd</a:t>
            </a:r>
            <a:r>
              <a:rPr lang="en-US" baseline="0" dirty="0" smtClean="0"/>
              <a:t> reason is the high marketing and advertisement cost to gain and retain the customer.</a:t>
            </a:r>
            <a:endParaRPr lang="en-US" baseline="0" dirty="0" smtClean="0"/>
          </a:p>
        </p:txBody>
      </p:sp>
      <p:sp>
        <p:nvSpPr>
          <p:cNvPr id="431" name="Google Shape;43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PSX has more</a:t>
            </a:r>
            <a:r>
              <a:rPr lang="en-US" baseline="0" dirty="0" smtClean="0"/>
              <a:t> than 248,000 Local individual Investor and more than 12000 Foreign Investors. The </a:t>
            </a:r>
            <a:r>
              <a:rPr lang="en-US" baseline="0" dirty="0" err="1" smtClean="0"/>
              <a:t>Roshan</a:t>
            </a:r>
            <a:r>
              <a:rPr lang="en-US" baseline="0" dirty="0" smtClean="0"/>
              <a:t> Digital Account shows more 3500 Pakistan national Investor living aboard  and there more than 3000 Corporate Investors exist for PSX.</a:t>
            </a:r>
            <a:endParaRPr lang="en-US" baseline="0" dirty="0"/>
          </a:p>
        </p:txBody>
      </p:sp>
      <p:sp>
        <p:nvSpPr>
          <p:cNvPr id="494" name="Google Shape;49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9842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Goggle Search</a:t>
            </a:r>
            <a:r>
              <a:rPr lang="en-US" baseline="0" dirty="0" smtClean="0"/>
              <a:t> trends shows that people continuously search for Pakistan Stock Exchange.  This indicates that interest exists in the Stock Market.</a:t>
            </a:r>
            <a:endParaRPr lang="en-US" dirty="0"/>
          </a:p>
        </p:txBody>
      </p:sp>
      <p:sp>
        <p:nvSpPr>
          <p:cNvPr id="462" name="Google Shape;46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We offer</a:t>
            </a:r>
            <a:r>
              <a:rPr lang="en-US" baseline="0" dirty="0" smtClean="0"/>
              <a:t> multiple business models 1</a:t>
            </a:r>
            <a:r>
              <a:rPr lang="en-US" baseline="30000" dirty="0" smtClean="0"/>
              <a:t>st</a:t>
            </a:r>
            <a:r>
              <a:rPr lang="en-US" baseline="0" dirty="0" smtClean="0"/>
              <a:t> </a:t>
            </a:r>
            <a:r>
              <a:rPr lang="en-US" dirty="0" smtClean="0"/>
              <a:t>B2C</a:t>
            </a:r>
            <a:r>
              <a:rPr lang="en-US" baseline="0" dirty="0" smtClean="0"/>
              <a:t> : </a:t>
            </a:r>
            <a:r>
              <a:rPr lang="en-US" dirty="0" smtClean="0"/>
              <a:t>It is service for End user , they will access our services using  mobile App</a:t>
            </a:r>
            <a:r>
              <a:rPr lang="en-US" baseline="0" dirty="0" smtClean="0"/>
              <a:t>. The  2</a:t>
            </a:r>
            <a:r>
              <a:rPr lang="en-US" baseline="30000" dirty="0" smtClean="0"/>
              <a:t>nd </a:t>
            </a:r>
            <a:r>
              <a:rPr lang="en-US" baseline="0" dirty="0" smtClean="0"/>
              <a:t> is B2B  we have partner program in this Service. We offer our predicted data to Partner program for Data only , and in the 3</a:t>
            </a:r>
            <a:r>
              <a:rPr lang="en-US" baseline="30000" dirty="0" smtClean="0"/>
              <a:t>rd</a:t>
            </a:r>
            <a:r>
              <a:rPr lang="en-US" baseline="0" dirty="0" smtClean="0"/>
              <a:t>  we will offer commissions to companies that will sell our services to end users.</a:t>
            </a:r>
            <a:endParaRPr lang="en-US" dirty="0"/>
          </a:p>
        </p:txBody>
      </p:sp>
      <p:sp>
        <p:nvSpPr>
          <p:cNvPr id="441" name="Google Shape;44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Our prices are very economical</a:t>
            </a:r>
            <a:r>
              <a:rPr lang="en-US" baseline="0" dirty="0" smtClean="0"/>
              <a:t>. For Retails users in Pakistan the subscription is PKR 2360 / Month or USD 13/month. For PSX international investors, the prices is PKR 4140.month or USD 23/month. With regard to </a:t>
            </a:r>
            <a:r>
              <a:rPr lang="en-US" baseline="0" dirty="0" err="1" smtClean="0"/>
              <a:t>Tadawul</a:t>
            </a:r>
            <a:r>
              <a:rPr lang="en-US" baseline="0" dirty="0" smtClean="0"/>
              <a:t> market, the </a:t>
            </a:r>
            <a:r>
              <a:rPr lang="en-US" baseline="0" dirty="0" err="1" smtClean="0"/>
              <a:t>subscrpition</a:t>
            </a:r>
            <a:r>
              <a:rPr lang="en-US" baseline="0" dirty="0" smtClean="0"/>
              <a:t> is Rs 5220/month </a:t>
            </a:r>
            <a:r>
              <a:rPr lang="en-US" baseline="0" dirty="0" err="1" smtClean="0"/>
              <a:t>eqt</a:t>
            </a:r>
            <a:r>
              <a:rPr lang="en-US" baseline="0" dirty="0" smtClean="0"/>
              <a:t> to USD 29/month and Rs 7020/month equal to USD 39/month for </a:t>
            </a:r>
            <a:r>
              <a:rPr lang="en-US" baseline="0" dirty="0" err="1" smtClean="0"/>
              <a:t>tadawul</a:t>
            </a:r>
            <a:r>
              <a:rPr lang="en-US" baseline="0" dirty="0" smtClean="0"/>
              <a:t> international market. We also intend to offer data sharing services, and cost would be based on data size. For Channel Partners we intend to offer 10% Commission for sales of Rs. 500,000  Subscription service to End users.</a:t>
            </a:r>
            <a:endParaRPr lang="en-US" dirty="0"/>
          </a:p>
        </p:txBody>
      </p:sp>
      <p:sp>
        <p:nvSpPr>
          <p:cNvPr id="451" name="Google Shape;45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smtClean="0"/>
              <a:t>In two years</a:t>
            </a:r>
            <a:r>
              <a:rPr lang="en-US" baseline="0" dirty="0" smtClean="0"/>
              <a:t>, o</a:t>
            </a:r>
            <a:r>
              <a:rPr lang="en-US" dirty="0" smtClean="0"/>
              <a:t>u</a:t>
            </a:r>
            <a:r>
              <a:rPr lang="en-US" baseline="0" dirty="0" smtClean="0"/>
              <a:t>r target for PSX is to reach 3300 individual subscribers in Pakistan and 100 subscribers outside Pakistan. Similarly for </a:t>
            </a:r>
            <a:r>
              <a:rPr lang="en-US" baseline="0" dirty="0" err="1" smtClean="0"/>
              <a:t>Tadawul</a:t>
            </a:r>
            <a:r>
              <a:rPr lang="en-US" baseline="0" dirty="0" smtClean="0"/>
              <a:t>, we will strive to get 1600  local subscribers, and 1800 international subscribers. Accordingly, the total expected revenue in two years is USD 200,000 , projecting to USD 1.3 millions  in 5 years.    </a:t>
            </a:r>
            <a:endParaRPr lang="en-US" dirty="0" smtClean="0"/>
          </a:p>
          <a:p>
            <a:pPr marL="0" lvl="0" indent="0" algn="l" rtl="0">
              <a:spcBef>
                <a:spcPts val="0"/>
              </a:spcBef>
              <a:spcAft>
                <a:spcPts val="0"/>
              </a:spcAft>
              <a:buNone/>
            </a:pPr>
            <a:endParaRPr dirty="0"/>
          </a:p>
        </p:txBody>
      </p:sp>
      <p:sp>
        <p:nvSpPr>
          <p:cNvPr id="462" name="Google Shape;46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81662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Here we see</a:t>
            </a:r>
            <a:r>
              <a:rPr lang="en-US" baseline="0" dirty="0" smtClean="0"/>
              <a:t> a sample of actual versus predicted trends for a </a:t>
            </a:r>
            <a:r>
              <a:rPr lang="en-US" baseline="0" dirty="0" smtClean="0"/>
              <a:t>scrip for a period of 14 days using </a:t>
            </a:r>
            <a:r>
              <a:rPr lang="en-US" baseline="0" dirty="0" err="1" smtClean="0"/>
              <a:t>Stockia</a:t>
            </a:r>
            <a:r>
              <a:rPr lang="en-US" baseline="0" dirty="0" smtClean="0"/>
              <a:t> prototype. </a:t>
            </a:r>
            <a:r>
              <a:rPr lang="en-US" baseline="0" dirty="0" smtClean="0"/>
              <a:t>As can be seen, the actual and predicted trends are very close to each other.   </a:t>
            </a:r>
            <a:endParaRPr dirty="0"/>
          </a:p>
        </p:txBody>
      </p:sp>
      <p:sp>
        <p:nvSpPr>
          <p:cNvPr id="462" name="Google Shape;46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81662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The upper graph shows the investment growth</a:t>
            </a:r>
            <a:r>
              <a:rPr lang="en-US" baseline="0" dirty="0" smtClean="0"/>
              <a:t> based on the generated signals for HBL. The starting investment = PKR 100,000. The lower graph shows the profit growth for the same scrip.</a:t>
            </a:r>
            <a:endParaRPr dirty="0"/>
          </a:p>
        </p:txBody>
      </p:sp>
      <p:sp>
        <p:nvSpPr>
          <p:cNvPr id="462" name="Google Shape;46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81662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Crypto</a:t>
            </a:r>
            <a:r>
              <a:rPr lang="en-US" baseline="0" dirty="0" smtClean="0"/>
              <a:t> Currencies or Digital </a:t>
            </a:r>
            <a:r>
              <a:rPr lang="en-US" sz="1200" b="0" i="0" u="none" strike="noStrike" cap="none" dirty="0" err="1" smtClean="0">
                <a:solidFill>
                  <a:schemeClr val="dk1"/>
                </a:solidFill>
                <a:effectLst/>
                <a:latin typeface="Arial"/>
                <a:ea typeface="Arial"/>
                <a:cs typeface="Arial"/>
                <a:sym typeface="Arial"/>
              </a:rPr>
              <a:t>cryptocurrency</a:t>
            </a:r>
            <a:r>
              <a:rPr lang="en-US" sz="1200" b="0" i="0" u="none" strike="noStrike" cap="none" dirty="0" smtClean="0">
                <a:solidFill>
                  <a:schemeClr val="dk1"/>
                </a:solidFill>
                <a:effectLst/>
                <a:latin typeface="Arial"/>
                <a:ea typeface="Arial"/>
                <a:cs typeface="Arial"/>
                <a:sym typeface="Arial"/>
              </a:rPr>
              <a:t> is a tradable digital asset or digital form of money, built on block chain technology that only exists online. </a:t>
            </a:r>
            <a:r>
              <a:rPr lang="en-US" sz="1200" b="0" i="0" u="none" strike="noStrike" cap="none" dirty="0" err="1" smtClean="0">
                <a:solidFill>
                  <a:schemeClr val="dk1"/>
                </a:solidFill>
                <a:effectLst/>
                <a:latin typeface="Arial"/>
                <a:ea typeface="Arial"/>
                <a:cs typeface="Arial"/>
                <a:sym typeface="Arial"/>
              </a:rPr>
              <a:t>Cryptocurrencies</a:t>
            </a:r>
            <a:r>
              <a:rPr lang="en-US" sz="1200" b="0" i="0" u="none" strike="noStrike" cap="none" dirty="0" smtClean="0">
                <a:solidFill>
                  <a:schemeClr val="dk1"/>
                </a:solidFill>
                <a:effectLst/>
                <a:latin typeface="Arial"/>
                <a:ea typeface="Arial"/>
                <a:cs typeface="Arial"/>
                <a:sym typeface="Arial"/>
              </a:rPr>
              <a:t> use encryption to authenticate and protect transactions.</a:t>
            </a:r>
            <a:r>
              <a:rPr lang="en-US" sz="1200" b="0" i="0" u="none" strike="noStrike" cap="none" baseline="0" dirty="0" smtClean="0">
                <a:solidFill>
                  <a:schemeClr val="dk1"/>
                </a:solidFill>
                <a:effectLst/>
                <a:latin typeface="Arial"/>
                <a:ea typeface="Arial"/>
                <a:cs typeface="Arial"/>
                <a:sym typeface="Arial"/>
              </a:rPr>
              <a:t> In term value of its Market Capitalization is 2.6 $ Trillion and there are over 300 Million users. Asia has the highest No# of Digital Currency Owners/Investors than Europe &amp; USA. Digital Currency has created parallel Economy and enabled the freedom of making transactions between two entities.</a:t>
            </a:r>
            <a:endParaRPr lang="en-US" dirty="0"/>
          </a:p>
        </p:txBody>
      </p:sp>
      <p:sp>
        <p:nvSpPr>
          <p:cNvPr id="494" name="Google Shape;49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0776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62" name="Google Shape;26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Pakistan</a:t>
            </a:r>
            <a:r>
              <a:rPr lang="en-US" baseline="0" dirty="0"/>
              <a:t> has almost 9 Million user/owners Digital Currency although it is not regulated till now , Pakistan ranked 3</a:t>
            </a:r>
            <a:r>
              <a:rPr lang="en-US" baseline="30000" dirty="0"/>
              <a:t>rd</a:t>
            </a:r>
            <a:r>
              <a:rPr lang="en-US" baseline="0" dirty="0"/>
              <a:t> after Brazil &amp; India in </a:t>
            </a:r>
            <a:r>
              <a:rPr lang="en-US" sz="1200" b="1" i="0" u="none" strike="noStrike" cap="none" dirty="0">
                <a:solidFill>
                  <a:schemeClr val="dk1"/>
                </a:solidFill>
                <a:effectLst/>
                <a:latin typeface="Arial"/>
                <a:ea typeface="Arial"/>
                <a:cs typeface="Arial"/>
                <a:sym typeface="Arial"/>
              </a:rPr>
              <a:t>Global Crypto Adoption Index Top 20.</a:t>
            </a:r>
          </a:p>
          <a:p>
            <a:pPr marL="0" lvl="0" indent="0" algn="l" rtl="0">
              <a:spcBef>
                <a:spcPts val="0"/>
              </a:spcBef>
              <a:spcAft>
                <a:spcPts val="0"/>
              </a:spcAft>
              <a:buNone/>
            </a:pPr>
            <a:endParaRPr dirty="0"/>
          </a:p>
        </p:txBody>
      </p:sp>
      <p:sp>
        <p:nvSpPr>
          <p:cNvPr id="494" name="Google Shape;49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1485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Our offerings 2250 / Month</a:t>
            </a:r>
            <a:r>
              <a:rPr lang="en-US" baseline="0" dirty="0"/>
              <a:t> in Pakistan and </a:t>
            </a:r>
            <a:r>
              <a:rPr lang="en-US" baseline="0" dirty="0" smtClean="0"/>
              <a:t>$29 </a:t>
            </a:r>
            <a:r>
              <a:rPr lang="en-US" baseline="0" dirty="0"/>
              <a:t>/ Month outside Pakistan and will make agreement with multiple partners to sell our Subscription on 5% commission basis.</a:t>
            </a:r>
            <a:endParaRPr dirty="0"/>
          </a:p>
        </p:txBody>
      </p:sp>
      <p:sp>
        <p:nvSpPr>
          <p:cNvPr id="451" name="Google Shape;45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97808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smtClean="0"/>
              <a:t>The global</a:t>
            </a:r>
            <a:r>
              <a:rPr lang="en-US" baseline="0" dirty="0" smtClean="0"/>
              <a:t> crypto traders are over 300 million. Our target is to attract around 11,000 subscribers within two years. </a:t>
            </a:r>
            <a:endParaRPr lang="en-US" dirty="0" smtClean="0"/>
          </a:p>
          <a:p>
            <a:pPr marL="0" lvl="0" indent="0" algn="l" rtl="0">
              <a:spcBef>
                <a:spcPts val="0"/>
              </a:spcBef>
              <a:spcAft>
                <a:spcPts val="0"/>
              </a:spcAft>
              <a:buNone/>
            </a:pPr>
            <a:endParaRPr dirty="0"/>
          </a:p>
        </p:txBody>
      </p:sp>
      <p:sp>
        <p:nvSpPr>
          <p:cNvPr id="462" name="Google Shape;46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1239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aseline="0" dirty="0"/>
              <a:t>Planned to launch Mobile App for </a:t>
            </a:r>
            <a:r>
              <a:rPr lang="en-US" dirty="0" err="1" smtClean="0"/>
              <a:t>Stockia</a:t>
            </a:r>
            <a:r>
              <a:rPr lang="en-US" baseline="0" dirty="0" smtClean="0"/>
              <a:t> </a:t>
            </a:r>
            <a:r>
              <a:rPr lang="en-US" baseline="0" dirty="0"/>
              <a:t>in </a:t>
            </a:r>
            <a:r>
              <a:rPr lang="en-US" baseline="0" dirty="0" smtClean="0"/>
              <a:t>the 4</a:t>
            </a:r>
            <a:r>
              <a:rPr lang="en-US" baseline="30000" dirty="0" smtClean="0"/>
              <a:t>th</a:t>
            </a:r>
            <a:r>
              <a:rPr lang="en-US" baseline="0" dirty="0" smtClean="0"/>
              <a:t> quarter of the 1</a:t>
            </a:r>
            <a:r>
              <a:rPr lang="en-US" baseline="30000" dirty="0" smtClean="0"/>
              <a:t>st</a:t>
            </a:r>
            <a:r>
              <a:rPr lang="en-US" baseline="0" dirty="0" smtClean="0"/>
              <a:t> year from the project commencement date. We plan to launch </a:t>
            </a:r>
            <a:r>
              <a:rPr lang="en-US" baseline="0" dirty="0" err="1" smtClean="0"/>
              <a:t>Cryptia</a:t>
            </a:r>
            <a:r>
              <a:rPr lang="en-US" baseline="0" dirty="0" smtClean="0"/>
              <a:t> </a:t>
            </a:r>
            <a:r>
              <a:rPr lang="en-US" baseline="0" dirty="0"/>
              <a:t>Mobile App in Q2 </a:t>
            </a:r>
            <a:r>
              <a:rPr lang="en-US" baseline="0" dirty="0" smtClean="0"/>
              <a:t>of 2</a:t>
            </a:r>
            <a:r>
              <a:rPr lang="en-US" baseline="30000" dirty="0" smtClean="0"/>
              <a:t>nd</a:t>
            </a:r>
            <a:r>
              <a:rPr lang="en-US" baseline="0" dirty="0" smtClean="0"/>
              <a:t> year from the project commencement date. </a:t>
            </a:r>
            <a:r>
              <a:rPr lang="en-US" baseline="0" dirty="0"/>
              <a:t>These two products are part of the Startup and their Revenue and Cost will be consolidated. Technology team will be the Core and delivering for both Products , but Marketing , R&amp;D and Business teams will be Product specific.</a:t>
            </a:r>
            <a:endParaRPr dirty="0"/>
          </a:p>
        </p:txBody>
      </p:sp>
      <p:sp>
        <p:nvSpPr>
          <p:cNvPr id="505" name="Google Shape;505;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29252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Digital Marketing is</a:t>
            </a:r>
            <a:r>
              <a:rPr lang="en-US" baseline="0" dirty="0"/>
              <a:t> the key to success but it must be aligned with the product to target the real audience and we will engage with partners to reach customers using our connection Stock Market , banks and Brokerages houses.</a:t>
            </a:r>
            <a:endParaRPr dirty="0"/>
          </a:p>
        </p:txBody>
      </p:sp>
      <p:sp>
        <p:nvSpPr>
          <p:cNvPr id="526" name="Google Shape;52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Our</a:t>
            </a:r>
            <a:r>
              <a:rPr lang="en-US" baseline="0" dirty="0" smtClean="0"/>
              <a:t> go-to-market strategy consists of reaching stock traders, investors, banks, social media, and direct marketing.</a:t>
            </a:r>
            <a:endParaRPr lang="en-US" dirty="0"/>
          </a:p>
        </p:txBody>
      </p:sp>
      <p:sp>
        <p:nvSpPr>
          <p:cNvPr id="536" name="Google Shape;53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For</a:t>
            </a:r>
            <a:r>
              <a:rPr lang="en-US" baseline="0" dirty="0" smtClean="0"/>
              <a:t> comparison, similar apps are available in market but with different features. </a:t>
            </a:r>
            <a:endParaRPr dirty="0"/>
          </a:p>
        </p:txBody>
      </p:sp>
      <p:sp>
        <p:nvSpPr>
          <p:cNvPr id="558" name="Google Shape;558;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We are </a:t>
            </a:r>
            <a:r>
              <a:rPr lang="en-US" dirty="0" smtClean="0"/>
              <a:t>a team consisting of highly </a:t>
            </a:r>
            <a:r>
              <a:rPr lang="en-US" dirty="0"/>
              <a:t>qualified</a:t>
            </a:r>
            <a:r>
              <a:rPr lang="en-US" baseline="0" dirty="0"/>
              <a:t> and experienced </a:t>
            </a:r>
            <a:r>
              <a:rPr lang="en-US" baseline="0" dirty="0" smtClean="0"/>
              <a:t>professionals </a:t>
            </a:r>
            <a:r>
              <a:rPr lang="en-US" baseline="0" dirty="0"/>
              <a:t>with diversified industry </a:t>
            </a:r>
            <a:r>
              <a:rPr lang="en-US" baseline="0" dirty="0" smtClean="0"/>
              <a:t>and research exposure. The proposed products are </a:t>
            </a:r>
            <a:r>
              <a:rPr lang="en-US" baseline="0" dirty="0"/>
              <a:t>low CAPEX  continuous business that will </a:t>
            </a:r>
            <a:r>
              <a:rPr lang="en-US" baseline="0" dirty="0" smtClean="0"/>
              <a:t>be running </a:t>
            </a:r>
            <a:r>
              <a:rPr lang="en-US" baseline="0" dirty="0"/>
              <a:t>in multiple countries , we can say it is the business of Future and this one is offering two revenue stream -1 </a:t>
            </a:r>
            <a:r>
              <a:rPr lang="en-US" baseline="0" dirty="0" err="1"/>
              <a:t>Stockia</a:t>
            </a:r>
            <a:r>
              <a:rPr lang="en-US" baseline="0" dirty="0"/>
              <a:t> &amp; -2 </a:t>
            </a:r>
            <a:r>
              <a:rPr lang="en-US" baseline="0" dirty="0" err="1"/>
              <a:t>Cryptia</a:t>
            </a:r>
            <a:r>
              <a:rPr lang="en-US" baseline="0" dirty="0"/>
              <a:t> and both products based on never ending industries.</a:t>
            </a:r>
            <a:endParaRPr dirty="0"/>
          </a:p>
        </p:txBody>
      </p:sp>
      <p:sp>
        <p:nvSpPr>
          <p:cNvPr id="569" name="Google Shape;56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37014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79" name="Google Shape;579;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81483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1" name="Google Shape;591;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8066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We</a:t>
            </a:r>
            <a:r>
              <a:rPr lang="en-US" baseline="0" dirty="0" smtClean="0"/>
              <a:t> are committed to offer a prediction service that will guide Investor to maximize investor returns and minimize the risks by using Historical Data for trend analysis and current news for market speculation.</a:t>
            </a:r>
            <a:endParaRPr lang="en-US" dirty="0"/>
          </a:p>
        </p:txBody>
      </p:sp>
      <p:sp>
        <p:nvSpPr>
          <p:cNvPr id="270" name="Google Shape;27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69037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03" name="Google Shape;603;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The</a:t>
            </a:r>
            <a:r>
              <a:rPr lang="en-US" baseline="0" dirty="0" smtClean="0"/>
              <a:t> real challenge is to predict future financial Assets Price value or its trend , the only way is to analyze huge amount of data integrating with the current Market speculation by going through such news / website , Humanly it not possible on day-to-day basis.</a:t>
            </a:r>
            <a:endParaRPr lang="en-US" dirty="0"/>
          </a:p>
        </p:txBody>
      </p:sp>
      <p:sp>
        <p:nvSpPr>
          <p:cNvPr id="280" name="Google Shape;28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Technology</a:t>
            </a:r>
            <a:r>
              <a:rPr lang="en-US" baseline="0" dirty="0" smtClean="0"/>
              <a:t> enabled us the capability for Deep and Semantic analysis using ML/AI model to predict price value of Financial Asset.</a:t>
            </a:r>
            <a:endParaRPr lang="en-US" dirty="0"/>
          </a:p>
        </p:txBody>
      </p:sp>
      <p:sp>
        <p:nvSpPr>
          <p:cNvPr id="280" name="Google Shape;28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7381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Our Product offers</a:t>
            </a:r>
            <a:r>
              <a:rPr lang="en-US" baseline="0" dirty="0" smtClean="0"/>
              <a:t> complete Market Analysis and provide more favorable options to maximize Investment Return using ML model. The benefit of our developed model is that it can be applied to multiple markets, such as Pakistan Stock Exchange, Bombay Stock Exchange, </a:t>
            </a:r>
            <a:r>
              <a:rPr lang="en-US" baseline="0" dirty="0" err="1" smtClean="0"/>
              <a:t>Tadawul</a:t>
            </a:r>
            <a:r>
              <a:rPr lang="en-US" baseline="0" dirty="0" smtClean="0"/>
              <a:t> etc., depending on data feed to Model.</a:t>
            </a:r>
            <a:endParaRPr lang="en-US" dirty="0"/>
          </a:p>
        </p:txBody>
      </p:sp>
      <p:sp>
        <p:nvSpPr>
          <p:cNvPr id="290" name="Google Shape;29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38321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We Offer two different</a:t>
            </a:r>
            <a:r>
              <a:rPr lang="en-US" baseline="0" dirty="0" smtClean="0"/>
              <a:t> product : </a:t>
            </a:r>
            <a:r>
              <a:rPr lang="en-US" baseline="0" dirty="0" err="1" smtClean="0"/>
              <a:t>Stockia</a:t>
            </a:r>
            <a:r>
              <a:rPr lang="en-US" baseline="0" dirty="0" smtClean="0"/>
              <a:t> &amp; </a:t>
            </a:r>
            <a:r>
              <a:rPr lang="en-US" baseline="0" dirty="0" err="1" smtClean="0"/>
              <a:t>Cryptia</a:t>
            </a:r>
            <a:r>
              <a:rPr lang="en-US" baseline="0" dirty="0" smtClean="0"/>
              <a:t>  , </a:t>
            </a:r>
            <a:r>
              <a:rPr lang="en-US" baseline="0" dirty="0" err="1" smtClean="0"/>
              <a:t>Stockia</a:t>
            </a:r>
            <a:r>
              <a:rPr lang="en-US" baseline="0" dirty="0" smtClean="0"/>
              <a:t> is for Stock Market. Currently the data feed used is for Pakistan Stock Exchange. The product has the capability to predict based on Data Feed. For example, if </a:t>
            </a:r>
            <a:r>
              <a:rPr lang="en-US" baseline="0" dirty="0" err="1" smtClean="0"/>
              <a:t>Tadawul</a:t>
            </a:r>
            <a:r>
              <a:rPr lang="en-US" baseline="0" dirty="0" smtClean="0"/>
              <a:t> or any other  data set feed to model it will predict accordingly. Our 2</a:t>
            </a:r>
            <a:r>
              <a:rPr lang="en-US" baseline="30000" dirty="0" smtClean="0"/>
              <a:t>nd</a:t>
            </a:r>
            <a:r>
              <a:rPr lang="en-US" baseline="0" dirty="0" smtClean="0"/>
              <a:t> product is </a:t>
            </a:r>
            <a:r>
              <a:rPr lang="en-US" baseline="0" dirty="0" err="1" smtClean="0"/>
              <a:t>Cryptia</a:t>
            </a:r>
            <a:r>
              <a:rPr lang="en-US" baseline="0" dirty="0" smtClean="0"/>
              <a:t> for Digital Currencies prediction , it is different model designed for </a:t>
            </a:r>
            <a:r>
              <a:rPr lang="en-US" baseline="0" dirty="0" err="1" smtClean="0"/>
              <a:t>Crytpto</a:t>
            </a:r>
            <a:r>
              <a:rPr lang="en-US" baseline="0" dirty="0" smtClean="0"/>
              <a:t> currencies .</a:t>
            </a:r>
            <a:endParaRPr lang="en-US" dirty="0"/>
          </a:p>
        </p:txBody>
      </p:sp>
      <p:sp>
        <p:nvSpPr>
          <p:cNvPr id="331" name="Google Shape;33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lvl="0" rtl="0"/>
            <a:r>
              <a:rPr lang="en-US" cap="none" dirty="0" smtClean="0">
                <a:latin typeface="Arial"/>
                <a:ea typeface="Arial"/>
                <a:cs typeface="Arial"/>
                <a:sym typeface="Arial"/>
              </a:rPr>
              <a:t>Technology</a:t>
            </a:r>
            <a:r>
              <a:rPr lang="en-US" cap="none" baseline="0" dirty="0" smtClean="0">
                <a:latin typeface="Arial"/>
                <a:ea typeface="Arial"/>
                <a:cs typeface="Arial"/>
                <a:sym typeface="Arial"/>
              </a:rPr>
              <a:t> Stack </a:t>
            </a:r>
            <a:r>
              <a:rPr lang="en-US" cap="none" dirty="0" smtClean="0">
                <a:latin typeface="Arial"/>
                <a:ea typeface="Arial"/>
                <a:cs typeface="Arial"/>
                <a:sym typeface="Arial"/>
              </a:rPr>
              <a:t>MICROSERVICES ARCHITECTURE , </a:t>
            </a:r>
            <a:r>
              <a:rPr lang="en-US" dirty="0" smtClean="0"/>
              <a:t>AI BASED SIGNALS PREDICTION</a:t>
            </a:r>
          </a:p>
          <a:p>
            <a:pPr lvl="0" rtl="0"/>
            <a:r>
              <a:rPr lang="en-US" dirty="0" smtClean="0"/>
              <a:t>AUTOMATED DATA EXTRACTION AND PROCESSING</a:t>
            </a:r>
          </a:p>
          <a:p>
            <a:pPr lvl="0" rtl="0"/>
            <a:r>
              <a:rPr lang="en-US" dirty="0" smtClean="0"/>
              <a:t>AUTOMATED SENTIMENT ANALYSIS BASED ON NEWS DATA</a:t>
            </a:r>
          </a:p>
          <a:p>
            <a:pPr lvl="0" rtl="0"/>
            <a:r>
              <a:rPr lang="en-US" dirty="0" smtClean="0"/>
              <a:t>CUSTOMIZABLE AND SCALABLE DATA SOURCES</a:t>
            </a:r>
            <a:endParaRPr lang="en-US" dirty="0"/>
          </a:p>
        </p:txBody>
      </p:sp>
      <p:sp>
        <p:nvSpPr>
          <p:cNvPr id="380" name="Google Shape;38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lvl="0" rtl="0"/>
            <a:r>
              <a:rPr lang="en-US" dirty="0" smtClean="0"/>
              <a:t>Core Features : </a:t>
            </a:r>
          </a:p>
          <a:p>
            <a:pPr lvl="0" rtl="0"/>
            <a:r>
              <a:rPr lang="en-US" dirty="0" smtClean="0"/>
              <a:t>Long Term Trading Signals</a:t>
            </a:r>
          </a:p>
          <a:p>
            <a:pPr lvl="1" rtl="0"/>
            <a:r>
              <a:rPr lang="en-US" dirty="0" smtClean="0"/>
              <a:t>BUY_LONG</a:t>
            </a:r>
          </a:p>
          <a:p>
            <a:pPr lvl="1" rtl="0"/>
            <a:r>
              <a:rPr lang="en-US" dirty="0" smtClean="0"/>
              <a:t>SELL_SHORT</a:t>
            </a:r>
          </a:p>
          <a:p>
            <a:pPr lvl="1" rtl="0"/>
            <a:r>
              <a:rPr lang="en-US" dirty="0" smtClean="0"/>
              <a:t>STAY_LONG</a:t>
            </a:r>
          </a:p>
          <a:p>
            <a:pPr lvl="0" rtl="0"/>
            <a:r>
              <a:rPr lang="en-US" dirty="0" smtClean="0"/>
              <a:t>Short Term Trading Signals</a:t>
            </a:r>
          </a:p>
          <a:p>
            <a:pPr lvl="1" rtl="0"/>
            <a:r>
              <a:rPr lang="en-US" dirty="0" smtClean="0"/>
              <a:t>WEAK_BUY_DOWNTREND</a:t>
            </a:r>
          </a:p>
          <a:p>
            <a:pPr lvl="1" rtl="0"/>
            <a:r>
              <a:rPr lang="en-US" dirty="0" smtClean="0"/>
              <a:t>WEAK_BUY_SIDEWAYS</a:t>
            </a:r>
          </a:p>
          <a:p>
            <a:pPr lvl="1" rtl="0"/>
            <a:r>
              <a:rPr lang="en-US" dirty="0" smtClean="0"/>
              <a:t>STRONG_BUY_DOWNTREND</a:t>
            </a:r>
          </a:p>
          <a:p>
            <a:pPr lvl="1" rtl="0"/>
            <a:r>
              <a:rPr lang="en-US" dirty="0" smtClean="0"/>
              <a:t>STRONG_BUY_SIDEWAYS</a:t>
            </a:r>
          </a:p>
          <a:p>
            <a:pPr lvl="1" rtl="0"/>
            <a:r>
              <a:rPr lang="en-US" dirty="0" smtClean="0"/>
              <a:t>STRONG_BUY_UPTREND</a:t>
            </a:r>
          </a:p>
          <a:p>
            <a:pPr lvl="1" rtl="0"/>
            <a:r>
              <a:rPr lang="en-US" dirty="0" smtClean="0"/>
              <a:t>SELL</a:t>
            </a:r>
          </a:p>
          <a:p>
            <a:pPr lvl="1" rtl="0"/>
            <a:r>
              <a:rPr lang="en-US" dirty="0" smtClean="0"/>
              <a:t>BUY_HOLD</a:t>
            </a:r>
          </a:p>
          <a:p>
            <a:pPr lvl="1" rtl="0"/>
            <a:r>
              <a:rPr lang="en-US" dirty="0" smtClean="0"/>
              <a:t>SELL_HOLD</a:t>
            </a:r>
            <a:endParaRPr lang="en-US" dirty="0" smtClean="0">
              <a:latin typeface="Arial"/>
              <a:ea typeface="Arial"/>
              <a:cs typeface="Arial"/>
              <a:sym typeface="Arial"/>
            </a:endParaRPr>
          </a:p>
          <a:p>
            <a:pPr lvl="0" rtl="0"/>
            <a:r>
              <a:rPr lang="en-US" dirty="0" smtClean="0"/>
              <a:t>State-of-the-Art Analytical Dashboard and Reporting</a:t>
            </a:r>
          </a:p>
          <a:p>
            <a:pPr lvl="0" rtl="0"/>
            <a:r>
              <a:rPr lang="en-US" dirty="0" smtClean="0"/>
              <a:t>Filter for </a:t>
            </a:r>
            <a:r>
              <a:rPr lang="en-US" dirty="0" err="1" smtClean="0"/>
              <a:t>Shariah</a:t>
            </a:r>
            <a:r>
              <a:rPr lang="en-US" dirty="0" smtClean="0"/>
              <a:t> Compliance Companies</a:t>
            </a:r>
          </a:p>
          <a:p>
            <a:pPr lvl="0" rtl="0"/>
            <a:r>
              <a:rPr lang="en-US" dirty="0" smtClean="0"/>
              <a:t>Sector-Wise Trading Signals</a:t>
            </a:r>
          </a:p>
          <a:p>
            <a:pPr lvl="0" rtl="0"/>
            <a:r>
              <a:rPr lang="en-US" dirty="0" smtClean="0"/>
              <a:t>Partner API for Data Sharing</a:t>
            </a:r>
          </a:p>
          <a:p>
            <a:pPr lvl="0" rtl="0"/>
            <a:r>
              <a:rPr lang="en-US" dirty="0" smtClean="0"/>
              <a:t>Online Payment Support</a:t>
            </a:r>
          </a:p>
          <a:p>
            <a:pPr lvl="0" rtl="0"/>
            <a:r>
              <a:rPr lang="en-US" dirty="0" smtClean="0"/>
              <a:t>Advisory Service on Social Media Platforms</a:t>
            </a:r>
            <a:endParaRPr lang="en-US" dirty="0" smtClean="0"/>
          </a:p>
        </p:txBody>
      </p:sp>
      <p:sp>
        <p:nvSpPr>
          <p:cNvPr id="390" name="Google Shape;39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78597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6807752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53955503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77917175"/>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303003898"/>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809120682"/>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026983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8958094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 with Image">
  <p:cSld name="Title Slide with Image">
    <p:spTree>
      <p:nvGrpSpPr>
        <p:cNvPr id="1" name="Shape 18"/>
        <p:cNvGrpSpPr/>
        <p:nvPr/>
      </p:nvGrpSpPr>
      <p:grpSpPr>
        <a:xfrm>
          <a:off x="0" y="0"/>
          <a:ext cx="0" cy="0"/>
          <a:chOff x="0" y="0"/>
          <a:chExt cx="0" cy="0"/>
        </a:xfrm>
      </p:grpSpPr>
      <p:sp>
        <p:nvSpPr>
          <p:cNvPr id="21" name="Google Shape;21;p2"/>
          <p:cNvSpPr>
            <a:spLocks noGrp="1"/>
          </p:cNvSpPr>
          <p:nvPr>
            <p:ph type="pic" idx="2"/>
          </p:nvPr>
        </p:nvSpPr>
        <p:spPr>
          <a:xfrm>
            <a:off x="1683398" y="860944"/>
            <a:ext cx="4428523" cy="5137089"/>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200"/>
              </a:spcBef>
              <a:spcAft>
                <a:spcPts val="0"/>
              </a:spcAft>
              <a:buClr>
                <a:srgbClr val="1482AB"/>
              </a:buClr>
              <a:buSzPts val="1700"/>
              <a:buFont typeface="Noto Sans Symbols"/>
              <a:buNone/>
              <a:defRPr sz="2000" b="0" i="0" u="none" strike="noStrike" cap="none">
                <a:solidFill>
                  <a:schemeClr val="dk1"/>
                </a:solidFill>
                <a:latin typeface="Arial"/>
                <a:ea typeface="Arial"/>
                <a:cs typeface="Arial"/>
                <a:sym typeface="Arial"/>
              </a:defRPr>
            </a:lvl1pPr>
            <a:lvl2pPr marR="0" lvl="1" algn="l" rtl="0">
              <a:lnSpc>
                <a:spcPct val="90000"/>
              </a:lnSpc>
              <a:spcBef>
                <a:spcPts val="400"/>
              </a:spcBef>
              <a:spcAft>
                <a:spcPts val="0"/>
              </a:spcAft>
              <a:buClr>
                <a:srgbClr val="1482AB"/>
              </a:buClr>
              <a:buSzPts val="1530"/>
              <a:buFont typeface="Noto Sans Symbols"/>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rgbClr val="1482AB"/>
              </a:buClr>
              <a:buSzPts val="1360"/>
              <a:buFont typeface="Noto Sans Symbols"/>
              <a:buChar char="▪"/>
              <a:defRPr sz="16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rgbClr val="1482AB"/>
              </a:buClr>
              <a:buSzPts val="1360"/>
              <a:buFont typeface="Noto Sans Symbols"/>
              <a:buChar char="▪"/>
              <a:defRPr sz="16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rgbClr val="1482AB"/>
              </a:buClr>
              <a:buSzPts val="1360"/>
              <a:buFont typeface="Noto Sans Symbols"/>
              <a:buChar char="▪"/>
              <a:defRPr sz="16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rgbClr val="1482AB"/>
              </a:buClr>
              <a:buSzPts val="1360"/>
              <a:buFont typeface="Noto Sans Symbols"/>
              <a:buChar char="▪"/>
              <a:defRPr sz="16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rgbClr val="1482AB"/>
              </a:buClr>
              <a:buSzPts val="1360"/>
              <a:buFont typeface="Noto Sans Symbols"/>
              <a:buChar char="▪"/>
              <a:defRPr sz="16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rgbClr val="1482AB"/>
              </a:buClr>
              <a:buSzPts val="1360"/>
              <a:buFont typeface="Noto Sans Symbols"/>
              <a:buChar char="▪"/>
              <a:defRPr sz="16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200"/>
              </a:spcAft>
              <a:buClr>
                <a:srgbClr val="1482AB"/>
              </a:buClr>
              <a:buSzPts val="1360"/>
              <a:buFont typeface="Noto Sans Symbols"/>
              <a:buChar char="▪"/>
              <a:defRPr sz="1600" b="0" i="0" u="none" strike="noStrike" cap="none">
                <a:solidFill>
                  <a:schemeClr val="dk1"/>
                </a:solidFill>
                <a:latin typeface="Arial"/>
                <a:ea typeface="Arial"/>
                <a:cs typeface="Arial"/>
                <a:sym typeface="Arial"/>
              </a:defRPr>
            </a:lvl9pPr>
          </a:lstStyle>
          <a:p>
            <a:endParaRPr/>
          </a:p>
        </p:txBody>
      </p:sp>
      <p:sp>
        <p:nvSpPr>
          <p:cNvPr id="23" name="Google Shape;23;p2" title="Title"/>
          <p:cNvSpPr txBox="1">
            <a:spLocks noGrp="1"/>
          </p:cNvSpPr>
          <p:nvPr>
            <p:ph type="ctrTitle"/>
          </p:nvPr>
        </p:nvSpPr>
        <p:spPr>
          <a:xfrm>
            <a:off x="6375721" y="2006084"/>
            <a:ext cx="4853573" cy="16162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4300"/>
              <a:buFont typeface="Arial"/>
              <a:buNone/>
              <a:defRPr sz="4300" b="1">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2" title="Subtitle"/>
          <p:cNvSpPr txBox="1">
            <a:spLocks noGrp="1"/>
          </p:cNvSpPr>
          <p:nvPr>
            <p:ph type="subTitle" idx="1"/>
          </p:nvPr>
        </p:nvSpPr>
        <p:spPr>
          <a:xfrm>
            <a:off x="6375214" y="3640998"/>
            <a:ext cx="4854339" cy="1257574"/>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2040"/>
              <a:buNone/>
              <a:defRPr sz="2400" b="0" i="0">
                <a:solidFill>
                  <a:schemeClr val="accent6"/>
                </a:solidFill>
                <a:latin typeface="Arial"/>
                <a:ea typeface="Arial"/>
                <a:cs typeface="Arial"/>
                <a:sym typeface="Arial"/>
              </a:defRPr>
            </a:lvl1pPr>
            <a:lvl2pPr lvl="1" algn="ctr">
              <a:lnSpc>
                <a:spcPct val="90000"/>
              </a:lnSpc>
              <a:spcBef>
                <a:spcPts val="400"/>
              </a:spcBef>
              <a:spcAft>
                <a:spcPts val="0"/>
              </a:spcAft>
              <a:buSzPts val="1700"/>
              <a:buNone/>
              <a:defRPr sz="2000"/>
            </a:lvl2pPr>
            <a:lvl3pPr lvl="2" algn="ctr">
              <a:lnSpc>
                <a:spcPct val="90000"/>
              </a:lnSpc>
              <a:spcBef>
                <a:spcPts val="400"/>
              </a:spcBef>
              <a:spcAft>
                <a:spcPts val="0"/>
              </a:spcAft>
              <a:buSzPts val="1530"/>
              <a:buNone/>
              <a:defRPr sz="1800"/>
            </a:lvl3pPr>
            <a:lvl4pPr lvl="3" algn="ctr">
              <a:lnSpc>
                <a:spcPct val="90000"/>
              </a:lnSpc>
              <a:spcBef>
                <a:spcPts val="400"/>
              </a:spcBef>
              <a:spcAft>
                <a:spcPts val="0"/>
              </a:spcAft>
              <a:buSzPts val="1360"/>
              <a:buNone/>
              <a:defRPr sz="1600"/>
            </a:lvl4pPr>
            <a:lvl5pPr lvl="4" algn="ctr">
              <a:lnSpc>
                <a:spcPct val="90000"/>
              </a:lnSpc>
              <a:spcBef>
                <a:spcPts val="400"/>
              </a:spcBef>
              <a:spcAft>
                <a:spcPts val="0"/>
              </a:spcAft>
              <a:buSzPts val="1360"/>
              <a:buNone/>
              <a:defRPr sz="1600"/>
            </a:lvl5pPr>
            <a:lvl6pPr lvl="5" algn="ctr">
              <a:lnSpc>
                <a:spcPct val="90000"/>
              </a:lnSpc>
              <a:spcBef>
                <a:spcPts val="400"/>
              </a:spcBef>
              <a:spcAft>
                <a:spcPts val="0"/>
              </a:spcAft>
              <a:buSzPts val="1360"/>
              <a:buNone/>
              <a:defRPr sz="1600"/>
            </a:lvl6pPr>
            <a:lvl7pPr lvl="6" algn="ctr">
              <a:lnSpc>
                <a:spcPct val="90000"/>
              </a:lnSpc>
              <a:spcBef>
                <a:spcPts val="400"/>
              </a:spcBef>
              <a:spcAft>
                <a:spcPts val="0"/>
              </a:spcAft>
              <a:buSzPts val="1360"/>
              <a:buNone/>
              <a:defRPr sz="1600"/>
            </a:lvl7pPr>
            <a:lvl8pPr lvl="7" algn="ctr">
              <a:lnSpc>
                <a:spcPct val="90000"/>
              </a:lnSpc>
              <a:spcBef>
                <a:spcPts val="400"/>
              </a:spcBef>
              <a:spcAft>
                <a:spcPts val="0"/>
              </a:spcAft>
              <a:buSzPts val="1360"/>
              <a:buNone/>
              <a:defRPr sz="1600"/>
            </a:lvl8pPr>
            <a:lvl9pPr lvl="8" algn="ctr">
              <a:lnSpc>
                <a:spcPct val="90000"/>
              </a:lnSpc>
              <a:spcBef>
                <a:spcPts val="400"/>
              </a:spcBef>
              <a:spcAft>
                <a:spcPts val="200"/>
              </a:spcAft>
              <a:buSzPts val="1360"/>
              <a:buNone/>
              <a:defRPr sz="1600"/>
            </a:lvl9pPr>
          </a:lstStyle>
          <a:p>
            <a:endParaRPr/>
          </a:p>
        </p:txBody>
      </p:sp>
    </p:spTree>
    <p:extLst>
      <p:ext uri="{BB962C8B-B14F-4D97-AF65-F5344CB8AC3E}">
        <p14:creationId xmlns:p14="http://schemas.microsoft.com/office/powerpoint/2010/main" val="1752188244"/>
      </p:ext>
    </p:extLst>
  </p:cSld>
  <p:clrMapOvr>
    <a:masterClrMapping/>
  </p:clrMapOvr>
  <p:extLst>
    <p:ext uri="{DCECCB84-F9BA-43D5-87BE-67443E8EF086}">
      <p15:sldGuideLst xmlns:p15="http://schemas.microsoft.com/office/powerpoint/2012/main" xmlns=""/>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731594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00451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23432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15720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526108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84976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723607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41599841"/>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94396307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17.xml"/><Relationship Id="rId7" Type="http://schemas.openxmlformats.org/officeDocument/2006/relationships/diagramQuickStyle" Target="../diagrams/quickStyle1.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diagramLayout" Target="../diagrams/layout1.xml"/><Relationship Id="rId11" Type="http://schemas.openxmlformats.org/officeDocument/2006/relationships/image" Target="../media/image7.png"/><Relationship Id="rId5" Type="http://schemas.openxmlformats.org/officeDocument/2006/relationships/diagramData" Target="../diagrams/data1.xml"/><Relationship Id="rId10" Type="http://schemas.openxmlformats.org/officeDocument/2006/relationships/image" Target="../media/image6.png"/><Relationship Id="rId4" Type="http://schemas.openxmlformats.org/officeDocument/2006/relationships/notesSlide" Target="../notesSlides/notesSlide1.xml"/><Relationship Id="rId9" Type="http://schemas.microsoft.com/office/2007/relationships/diagramDrawing" Target="../diagrams/drawing1.xml"/></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10.xml"/><Relationship Id="rId3" Type="http://schemas.openxmlformats.org/officeDocument/2006/relationships/slideLayout" Target="../slideLayouts/slideLayout7.xml"/><Relationship Id="rId7" Type="http://schemas.openxmlformats.org/officeDocument/2006/relationships/diagramLayout" Target="../diagrams/layout10.xml"/><Relationship Id="rId12" Type="http://schemas.openxmlformats.org/officeDocument/2006/relationships/image" Target="../media/image7.png"/><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diagramData" Target="../diagrams/data10.xml"/><Relationship Id="rId11" Type="http://schemas.openxmlformats.org/officeDocument/2006/relationships/image" Target="../media/image6.png"/><Relationship Id="rId5" Type="http://schemas.openxmlformats.org/officeDocument/2006/relationships/image" Target="../media/image13.png"/><Relationship Id="rId10" Type="http://schemas.microsoft.com/office/2007/relationships/diagramDrawing" Target="../diagrams/drawing10.xml"/><Relationship Id="rId4" Type="http://schemas.openxmlformats.org/officeDocument/2006/relationships/notesSlide" Target="../notesSlides/notesSlide10.xml"/><Relationship Id="rId9" Type="http://schemas.openxmlformats.org/officeDocument/2006/relationships/diagramColors" Target="../diagrams/colors10.xml"/></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11.xml"/><Relationship Id="rId13" Type="http://schemas.openxmlformats.org/officeDocument/2006/relationships/diagramQuickStyle" Target="../diagrams/quickStyle12.xml"/><Relationship Id="rId3" Type="http://schemas.openxmlformats.org/officeDocument/2006/relationships/slideLayout" Target="../slideLayouts/slideLayout7.xml"/><Relationship Id="rId7" Type="http://schemas.openxmlformats.org/officeDocument/2006/relationships/diagramLayout" Target="../diagrams/layout11.xml"/><Relationship Id="rId12" Type="http://schemas.openxmlformats.org/officeDocument/2006/relationships/diagramLayout" Target="../diagrams/layout12.xml"/><Relationship Id="rId17" Type="http://schemas.openxmlformats.org/officeDocument/2006/relationships/image" Target="../media/image7.png"/><Relationship Id="rId2" Type="http://schemas.openxmlformats.org/officeDocument/2006/relationships/audio" Target="../media/media11.wav"/><Relationship Id="rId16" Type="http://schemas.openxmlformats.org/officeDocument/2006/relationships/image" Target="../media/image6.png"/><Relationship Id="rId1" Type="http://schemas.microsoft.com/office/2007/relationships/media" Target="../media/media11.wav"/><Relationship Id="rId6" Type="http://schemas.openxmlformats.org/officeDocument/2006/relationships/diagramData" Target="../diagrams/data11.xml"/><Relationship Id="rId11" Type="http://schemas.openxmlformats.org/officeDocument/2006/relationships/diagramData" Target="../diagrams/data12.xml"/><Relationship Id="rId5" Type="http://schemas.openxmlformats.org/officeDocument/2006/relationships/image" Target="../media/image13.png"/><Relationship Id="rId15" Type="http://schemas.microsoft.com/office/2007/relationships/diagramDrawing" Target="../diagrams/drawing12.xml"/><Relationship Id="rId10" Type="http://schemas.microsoft.com/office/2007/relationships/diagramDrawing" Target="../diagrams/drawing11.xml"/><Relationship Id="rId4" Type="http://schemas.openxmlformats.org/officeDocument/2006/relationships/notesSlide" Target="../notesSlides/notesSlide11.xml"/><Relationship Id="rId9" Type="http://schemas.openxmlformats.org/officeDocument/2006/relationships/diagramColors" Target="../diagrams/colors11.xml"/><Relationship Id="rId14" Type="http://schemas.openxmlformats.org/officeDocument/2006/relationships/diagramColors" Target="../diagrams/colors12.xml"/></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7.xml"/><Relationship Id="rId7" Type="http://schemas.openxmlformats.org/officeDocument/2006/relationships/image" Target="../media/image48.png"/><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image" Target="../media/image47.png"/><Relationship Id="rId5" Type="http://schemas.openxmlformats.org/officeDocument/2006/relationships/image" Target="../media/image13.png"/><Relationship Id="rId4" Type="http://schemas.openxmlformats.org/officeDocument/2006/relationships/notesSlide" Target="../notesSlides/notesSlide12.xml"/><Relationship Id="rId9"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13.wav"/><Relationship Id="rId1" Type="http://schemas.microsoft.com/office/2007/relationships/media" Target="../media/media13.wav"/><Relationship Id="rId6" Type="http://schemas.openxmlformats.org/officeDocument/2006/relationships/chart" Target="../charts/chart1.xml"/><Relationship Id="rId5" Type="http://schemas.openxmlformats.org/officeDocument/2006/relationships/image" Target="../media/image1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diagramQuickStyle" Target="../diagrams/quickStyle13.xml"/><Relationship Id="rId3" Type="http://schemas.openxmlformats.org/officeDocument/2006/relationships/slideLayout" Target="../slideLayouts/slideLayout7.xml"/><Relationship Id="rId7" Type="http://schemas.openxmlformats.org/officeDocument/2006/relationships/diagramLayout" Target="../diagrams/layout13.xml"/><Relationship Id="rId12" Type="http://schemas.openxmlformats.org/officeDocument/2006/relationships/image" Target="../media/image7.png"/><Relationship Id="rId2" Type="http://schemas.openxmlformats.org/officeDocument/2006/relationships/audio" Target="../media/media14.wav"/><Relationship Id="rId1" Type="http://schemas.microsoft.com/office/2007/relationships/media" Target="../media/media14.wav"/><Relationship Id="rId6" Type="http://schemas.openxmlformats.org/officeDocument/2006/relationships/diagramData" Target="../diagrams/data13.xml"/><Relationship Id="rId11" Type="http://schemas.openxmlformats.org/officeDocument/2006/relationships/image" Target="../media/image12.png"/><Relationship Id="rId5" Type="http://schemas.openxmlformats.org/officeDocument/2006/relationships/image" Target="../media/image13.png"/><Relationship Id="rId10" Type="http://schemas.microsoft.com/office/2007/relationships/diagramDrawing" Target="../diagrams/drawing13.xml"/><Relationship Id="rId4" Type="http://schemas.openxmlformats.org/officeDocument/2006/relationships/notesSlide" Target="../notesSlides/notesSlide14.xml"/><Relationship Id="rId9" Type="http://schemas.openxmlformats.org/officeDocument/2006/relationships/diagramColors" Target="../diagrams/colors13.xml"/></Relationships>
</file>

<file path=ppt/slides/_rels/slide15.xml.rels><?xml version="1.0" encoding="UTF-8" standalone="yes"?>
<Relationships xmlns="http://schemas.openxmlformats.org/package/2006/relationships"><Relationship Id="rId8" Type="http://schemas.openxmlformats.org/officeDocument/2006/relationships/diagramQuickStyle" Target="../diagrams/quickStyle14.xml"/><Relationship Id="rId3" Type="http://schemas.openxmlformats.org/officeDocument/2006/relationships/slideLayout" Target="../slideLayouts/slideLayout7.xml"/><Relationship Id="rId7" Type="http://schemas.openxmlformats.org/officeDocument/2006/relationships/diagramLayout" Target="../diagrams/layout14.xml"/><Relationship Id="rId12" Type="http://schemas.openxmlformats.org/officeDocument/2006/relationships/image" Target="../media/image51.png"/><Relationship Id="rId2" Type="http://schemas.openxmlformats.org/officeDocument/2006/relationships/audio" Target="../media/media15.wav"/><Relationship Id="rId1" Type="http://schemas.microsoft.com/office/2007/relationships/media" Target="../media/media15.wav"/><Relationship Id="rId6" Type="http://schemas.openxmlformats.org/officeDocument/2006/relationships/diagramData" Target="../diagrams/data14.xml"/><Relationship Id="rId11" Type="http://schemas.openxmlformats.org/officeDocument/2006/relationships/image" Target="../media/image7.png"/><Relationship Id="rId5" Type="http://schemas.openxmlformats.org/officeDocument/2006/relationships/image" Target="../media/image13.png"/><Relationship Id="rId10" Type="http://schemas.microsoft.com/office/2007/relationships/diagramDrawing" Target="../diagrams/drawing14.xml"/><Relationship Id="rId4" Type="http://schemas.openxmlformats.org/officeDocument/2006/relationships/notesSlide" Target="../notesSlides/notesSlide15.xml"/><Relationship Id="rId9" Type="http://schemas.openxmlformats.org/officeDocument/2006/relationships/diagramColors" Target="../diagrams/colors14.xml"/></Relationships>
</file>

<file path=ppt/slides/_rels/slide16.xml.rels><?xml version="1.0" encoding="UTF-8" standalone="yes"?>
<Relationships xmlns="http://schemas.openxmlformats.org/package/2006/relationships"><Relationship Id="rId8" Type="http://schemas.openxmlformats.org/officeDocument/2006/relationships/diagramQuickStyle" Target="../diagrams/quickStyle15.xml"/><Relationship Id="rId13" Type="http://schemas.openxmlformats.org/officeDocument/2006/relationships/diagramQuickStyle" Target="../diagrams/quickStyle16.xml"/><Relationship Id="rId3" Type="http://schemas.openxmlformats.org/officeDocument/2006/relationships/slideLayout" Target="../slideLayouts/slideLayout7.xml"/><Relationship Id="rId7" Type="http://schemas.openxmlformats.org/officeDocument/2006/relationships/diagramLayout" Target="../diagrams/layout15.xml"/><Relationship Id="rId12" Type="http://schemas.openxmlformats.org/officeDocument/2006/relationships/diagramLayout" Target="../diagrams/layout16.xml"/><Relationship Id="rId17" Type="http://schemas.openxmlformats.org/officeDocument/2006/relationships/image" Target="../media/image7.png"/><Relationship Id="rId2" Type="http://schemas.openxmlformats.org/officeDocument/2006/relationships/audio" Target="../media/media16.wav"/><Relationship Id="rId16" Type="http://schemas.openxmlformats.org/officeDocument/2006/relationships/image" Target="../media/image55.png"/><Relationship Id="rId1" Type="http://schemas.microsoft.com/office/2007/relationships/media" Target="../media/media16.wav"/><Relationship Id="rId6" Type="http://schemas.openxmlformats.org/officeDocument/2006/relationships/diagramData" Target="../diagrams/data15.xml"/><Relationship Id="rId11" Type="http://schemas.openxmlformats.org/officeDocument/2006/relationships/diagramData" Target="../diagrams/data16.xml"/><Relationship Id="rId5" Type="http://schemas.openxmlformats.org/officeDocument/2006/relationships/image" Target="../media/image13.png"/><Relationship Id="rId15" Type="http://schemas.microsoft.com/office/2007/relationships/diagramDrawing" Target="../diagrams/drawing16.xml"/><Relationship Id="rId10" Type="http://schemas.microsoft.com/office/2007/relationships/diagramDrawing" Target="../diagrams/drawing15.xml"/><Relationship Id="rId4" Type="http://schemas.openxmlformats.org/officeDocument/2006/relationships/notesSlide" Target="../notesSlides/notesSlide16.xml"/><Relationship Id="rId9" Type="http://schemas.openxmlformats.org/officeDocument/2006/relationships/diagramColors" Target="../diagrams/colors15.xml"/><Relationship Id="rId14" Type="http://schemas.openxmlformats.org/officeDocument/2006/relationships/diagramColors" Target="../diagrams/colors16.xml"/></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7.xml"/><Relationship Id="rId7" Type="http://schemas.openxmlformats.org/officeDocument/2006/relationships/image" Target="../media/image12.png"/><Relationship Id="rId2" Type="http://schemas.openxmlformats.org/officeDocument/2006/relationships/audio" Target="../media/media17.wav"/><Relationship Id="rId1" Type="http://schemas.microsoft.com/office/2007/relationships/media" Target="../media/media17.wav"/><Relationship Id="rId6" Type="http://schemas.openxmlformats.org/officeDocument/2006/relationships/image" Target="../media/image56.png"/><Relationship Id="rId5" Type="http://schemas.openxmlformats.org/officeDocument/2006/relationships/image" Target="../media/image13.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7.xml"/><Relationship Id="rId7" Type="http://schemas.openxmlformats.org/officeDocument/2006/relationships/image" Target="../media/image58.png"/><Relationship Id="rId2" Type="http://schemas.openxmlformats.org/officeDocument/2006/relationships/audio" Target="../media/media18.wav"/><Relationship Id="rId1" Type="http://schemas.microsoft.com/office/2007/relationships/media" Target="../media/media18.wav"/><Relationship Id="rId6" Type="http://schemas.openxmlformats.org/officeDocument/2006/relationships/image" Target="../media/image57.png"/><Relationship Id="rId5" Type="http://schemas.openxmlformats.org/officeDocument/2006/relationships/image" Target="../media/image13.png"/><Relationship Id="rId4" Type="http://schemas.openxmlformats.org/officeDocument/2006/relationships/notesSlide" Target="../notesSlides/notesSlide18.xml"/><Relationship Id="rId9" Type="http://schemas.openxmlformats.org/officeDocument/2006/relationships/image" Target="../media/image7.png"/></Relationships>
</file>

<file path=ppt/slides/_rels/slide19.xml.rels><?xml version="1.0" encoding="UTF-8" standalone="yes"?>
<Relationships xmlns="http://schemas.openxmlformats.org/package/2006/relationships"><Relationship Id="rId8" Type="http://schemas.openxmlformats.org/officeDocument/2006/relationships/diagramLayout" Target="../diagrams/layout17.xml"/><Relationship Id="rId13" Type="http://schemas.openxmlformats.org/officeDocument/2006/relationships/diagramLayout" Target="../diagrams/layout18.xml"/><Relationship Id="rId18" Type="http://schemas.openxmlformats.org/officeDocument/2006/relationships/image" Target="../media/image7.png"/><Relationship Id="rId3" Type="http://schemas.openxmlformats.org/officeDocument/2006/relationships/slideLayout" Target="../slideLayouts/slideLayout7.xml"/><Relationship Id="rId7" Type="http://schemas.openxmlformats.org/officeDocument/2006/relationships/diagramData" Target="../diagrams/data17.xml"/><Relationship Id="rId12" Type="http://schemas.openxmlformats.org/officeDocument/2006/relationships/diagramData" Target="../diagrams/data18.xml"/><Relationship Id="rId17" Type="http://schemas.openxmlformats.org/officeDocument/2006/relationships/image" Target="../media/image63.png"/><Relationship Id="rId2" Type="http://schemas.openxmlformats.org/officeDocument/2006/relationships/audio" Target="../media/media19.wav"/><Relationship Id="rId16" Type="http://schemas.microsoft.com/office/2007/relationships/diagramDrawing" Target="../diagrams/drawing18.xml"/><Relationship Id="rId1" Type="http://schemas.microsoft.com/office/2007/relationships/media" Target="../media/media19.wav"/><Relationship Id="rId6" Type="http://schemas.openxmlformats.org/officeDocument/2006/relationships/image" Target="../media/image13.png"/><Relationship Id="rId11" Type="http://schemas.microsoft.com/office/2007/relationships/diagramDrawing" Target="../diagrams/drawing17.xml"/><Relationship Id="rId5" Type="http://schemas.openxmlformats.org/officeDocument/2006/relationships/image" Target="../media/image59.png"/><Relationship Id="rId15" Type="http://schemas.openxmlformats.org/officeDocument/2006/relationships/diagramColors" Target="../diagrams/colors18.xml"/><Relationship Id="rId10" Type="http://schemas.openxmlformats.org/officeDocument/2006/relationships/diagramColors" Target="../diagrams/colors17.xml"/><Relationship Id="rId4" Type="http://schemas.openxmlformats.org/officeDocument/2006/relationships/notesSlide" Target="../notesSlides/notesSlide19.xml"/><Relationship Id="rId9" Type="http://schemas.openxmlformats.org/officeDocument/2006/relationships/diagramQuickStyle" Target="../diagrams/quickStyle17.xml"/><Relationship Id="rId14" Type="http://schemas.openxmlformats.org/officeDocument/2006/relationships/diagramQuickStyle" Target="../diagrams/quickStyle18.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17.xml"/><Relationship Id="rId7" Type="http://schemas.openxmlformats.org/officeDocument/2006/relationships/image" Target="../media/image9.png"/><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notesSlide" Target="../notesSlides/notesSlide2.xml"/><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19.xml"/><Relationship Id="rId13" Type="http://schemas.openxmlformats.org/officeDocument/2006/relationships/image" Target="../media/image12.png"/><Relationship Id="rId3" Type="http://schemas.openxmlformats.org/officeDocument/2006/relationships/slideLayout" Target="../slideLayouts/slideLayout7.xml"/><Relationship Id="rId7" Type="http://schemas.openxmlformats.org/officeDocument/2006/relationships/diagramData" Target="../diagrams/data19.xml"/><Relationship Id="rId12" Type="http://schemas.openxmlformats.org/officeDocument/2006/relationships/image" Target="../media/image66.png"/><Relationship Id="rId2" Type="http://schemas.openxmlformats.org/officeDocument/2006/relationships/audio" Target="../media/media20.wav"/><Relationship Id="rId1" Type="http://schemas.microsoft.com/office/2007/relationships/media" Target="../media/media20.wav"/><Relationship Id="rId6" Type="http://schemas.openxmlformats.org/officeDocument/2006/relationships/image" Target="../media/image64.png"/><Relationship Id="rId11" Type="http://schemas.microsoft.com/office/2007/relationships/diagramDrawing" Target="../diagrams/drawing19.xml"/><Relationship Id="rId5" Type="http://schemas.openxmlformats.org/officeDocument/2006/relationships/image" Target="../media/image13.png"/><Relationship Id="rId10" Type="http://schemas.openxmlformats.org/officeDocument/2006/relationships/diagramColors" Target="../diagrams/colors19.xml"/><Relationship Id="rId4" Type="http://schemas.openxmlformats.org/officeDocument/2006/relationships/notesSlide" Target="../notesSlides/notesSlide20.xml"/><Relationship Id="rId9" Type="http://schemas.openxmlformats.org/officeDocument/2006/relationships/diagramQuickStyle" Target="../diagrams/quickStyle19.xml"/><Relationship Id="rId14" Type="http://schemas.openxmlformats.org/officeDocument/2006/relationships/image" Target="../media/image7.png"/></Relationships>
</file>

<file path=ppt/slides/_rels/slide21.xml.rels><?xml version="1.0" encoding="UTF-8" standalone="yes"?>
<Relationships xmlns="http://schemas.openxmlformats.org/package/2006/relationships"><Relationship Id="rId8" Type="http://schemas.openxmlformats.org/officeDocument/2006/relationships/diagramQuickStyle" Target="../diagrams/quickStyle20.xml"/><Relationship Id="rId3" Type="http://schemas.openxmlformats.org/officeDocument/2006/relationships/slideLayout" Target="../slideLayouts/slideLayout7.xml"/><Relationship Id="rId7" Type="http://schemas.openxmlformats.org/officeDocument/2006/relationships/diagramLayout" Target="../diagrams/layout20.xml"/><Relationship Id="rId12" Type="http://schemas.openxmlformats.org/officeDocument/2006/relationships/image" Target="../media/image6.png"/><Relationship Id="rId2" Type="http://schemas.openxmlformats.org/officeDocument/2006/relationships/audio" Target="../media/media21.wav"/><Relationship Id="rId1" Type="http://schemas.microsoft.com/office/2007/relationships/media" Target="../media/media21.wav"/><Relationship Id="rId6" Type="http://schemas.openxmlformats.org/officeDocument/2006/relationships/diagramData" Target="../diagrams/data20.xml"/><Relationship Id="rId11" Type="http://schemas.openxmlformats.org/officeDocument/2006/relationships/image" Target="../media/image7.png"/><Relationship Id="rId5" Type="http://schemas.openxmlformats.org/officeDocument/2006/relationships/image" Target="../media/image13.png"/><Relationship Id="rId10" Type="http://schemas.microsoft.com/office/2007/relationships/diagramDrawing" Target="../diagrams/drawing20.xml"/><Relationship Id="rId4" Type="http://schemas.openxmlformats.org/officeDocument/2006/relationships/notesSlide" Target="../notesSlides/notesSlide21.xml"/><Relationship Id="rId9" Type="http://schemas.openxmlformats.org/officeDocument/2006/relationships/diagramColors" Target="../diagrams/colors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7.png"/><Relationship Id="rId2" Type="http://schemas.openxmlformats.org/officeDocument/2006/relationships/audio" Target="../media/media22.wav"/><Relationship Id="rId1" Type="http://schemas.microsoft.com/office/2007/relationships/media" Target="../media/media22.wav"/><Relationship Id="rId6" Type="http://schemas.openxmlformats.org/officeDocument/2006/relationships/image" Target="../media/image12.png"/><Relationship Id="rId5" Type="http://schemas.openxmlformats.org/officeDocument/2006/relationships/image" Target="../media/image13.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7.png"/><Relationship Id="rId2" Type="http://schemas.openxmlformats.org/officeDocument/2006/relationships/audio" Target="../media/media23.wav"/><Relationship Id="rId1" Type="http://schemas.microsoft.com/office/2007/relationships/media" Target="../media/media23.wav"/><Relationship Id="rId6" Type="http://schemas.openxmlformats.org/officeDocument/2006/relationships/image" Target="../media/image6.png"/><Relationship Id="rId5" Type="http://schemas.openxmlformats.org/officeDocument/2006/relationships/image" Target="../media/image13.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7.png"/><Relationship Id="rId2" Type="http://schemas.openxmlformats.org/officeDocument/2006/relationships/audio" Target="../media/media24.wav"/><Relationship Id="rId1" Type="http://schemas.microsoft.com/office/2007/relationships/media" Target="../media/media24.wav"/><Relationship Id="rId6" Type="http://schemas.openxmlformats.org/officeDocument/2006/relationships/image" Target="../media/image12.png"/><Relationship Id="rId5" Type="http://schemas.openxmlformats.org/officeDocument/2006/relationships/image" Target="../media/image13.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8" Type="http://schemas.openxmlformats.org/officeDocument/2006/relationships/diagramQuickStyle" Target="../diagrams/quickStyle21.xml"/><Relationship Id="rId3" Type="http://schemas.openxmlformats.org/officeDocument/2006/relationships/slideLayout" Target="../slideLayouts/slideLayout7.xml"/><Relationship Id="rId7" Type="http://schemas.openxmlformats.org/officeDocument/2006/relationships/diagramLayout" Target="../diagrams/layout21.xml"/><Relationship Id="rId12" Type="http://schemas.openxmlformats.org/officeDocument/2006/relationships/image" Target="../media/image7.png"/><Relationship Id="rId2" Type="http://schemas.openxmlformats.org/officeDocument/2006/relationships/audio" Target="../media/media25.wav"/><Relationship Id="rId1" Type="http://schemas.microsoft.com/office/2007/relationships/media" Target="../media/media25.wav"/><Relationship Id="rId6" Type="http://schemas.openxmlformats.org/officeDocument/2006/relationships/diagramData" Target="../diagrams/data21.xml"/><Relationship Id="rId11" Type="http://schemas.openxmlformats.org/officeDocument/2006/relationships/image" Target="../media/image12.png"/><Relationship Id="rId5" Type="http://schemas.openxmlformats.org/officeDocument/2006/relationships/image" Target="../media/image13.png"/><Relationship Id="rId10" Type="http://schemas.microsoft.com/office/2007/relationships/diagramDrawing" Target="../diagrams/drawing21.xml"/><Relationship Id="rId4" Type="http://schemas.openxmlformats.org/officeDocument/2006/relationships/notesSlide" Target="../notesSlides/notesSlide25.xml"/><Relationship Id="rId9" Type="http://schemas.openxmlformats.org/officeDocument/2006/relationships/diagramColors" Target="../diagrams/colors21.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7.png"/><Relationship Id="rId2" Type="http://schemas.openxmlformats.org/officeDocument/2006/relationships/audio" Target="../media/media26.wav"/><Relationship Id="rId1" Type="http://schemas.microsoft.com/office/2007/relationships/media" Target="../media/media26.wav"/><Relationship Id="rId6" Type="http://schemas.openxmlformats.org/officeDocument/2006/relationships/image" Target="../media/image12.png"/><Relationship Id="rId5" Type="http://schemas.openxmlformats.org/officeDocument/2006/relationships/image" Target="../media/image13.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audio" Target="../media/media27.wav"/><Relationship Id="rId7" Type="http://schemas.openxmlformats.org/officeDocument/2006/relationships/oleObject" Target="../embeddings/oleObject1.bin"/><Relationship Id="rId2" Type="http://schemas.microsoft.com/office/2007/relationships/media" Target="../media/media27.wav"/><Relationship Id="rId1" Type="http://schemas.openxmlformats.org/officeDocument/2006/relationships/vmlDrawing" Target="../drawings/vmlDrawing1.vml"/><Relationship Id="rId6" Type="http://schemas.openxmlformats.org/officeDocument/2006/relationships/image" Target="../media/image13.png"/><Relationship Id="rId5" Type="http://schemas.openxmlformats.org/officeDocument/2006/relationships/notesSlide" Target="../notesSlides/notesSlide27.xml"/><Relationship Id="rId10" Type="http://schemas.openxmlformats.org/officeDocument/2006/relationships/image" Target="../media/image7.png"/><Relationship Id="rId4" Type="http://schemas.openxmlformats.org/officeDocument/2006/relationships/slideLayout" Target="../slideLayouts/slideLayout7.xml"/><Relationship Id="rId9" Type="http://schemas.openxmlformats.org/officeDocument/2006/relationships/image" Target="../media/image12.png"/></Relationships>
</file>

<file path=ppt/slides/_rels/slide28.xml.rels><?xml version="1.0" encoding="UTF-8" standalone="yes"?>
<Relationships xmlns="http://schemas.openxmlformats.org/package/2006/relationships"><Relationship Id="rId8" Type="http://schemas.openxmlformats.org/officeDocument/2006/relationships/diagramQuickStyle" Target="../diagrams/quickStyle22.xml"/><Relationship Id="rId3" Type="http://schemas.openxmlformats.org/officeDocument/2006/relationships/slideLayout" Target="../slideLayouts/slideLayout7.xml"/><Relationship Id="rId7" Type="http://schemas.openxmlformats.org/officeDocument/2006/relationships/diagramLayout" Target="../diagrams/layout22.xml"/><Relationship Id="rId12" Type="http://schemas.openxmlformats.org/officeDocument/2006/relationships/image" Target="../media/image7.png"/><Relationship Id="rId2" Type="http://schemas.openxmlformats.org/officeDocument/2006/relationships/audio" Target="../media/media28.wav"/><Relationship Id="rId1" Type="http://schemas.microsoft.com/office/2007/relationships/media" Target="../media/media28.wav"/><Relationship Id="rId6" Type="http://schemas.openxmlformats.org/officeDocument/2006/relationships/diagramData" Target="../diagrams/data22.xml"/><Relationship Id="rId11" Type="http://schemas.openxmlformats.org/officeDocument/2006/relationships/image" Target="../media/image12.png"/><Relationship Id="rId5" Type="http://schemas.openxmlformats.org/officeDocument/2006/relationships/image" Target="../media/image13.png"/><Relationship Id="rId10" Type="http://schemas.microsoft.com/office/2007/relationships/diagramDrawing" Target="../diagrams/drawing22.xml"/><Relationship Id="rId4" Type="http://schemas.openxmlformats.org/officeDocument/2006/relationships/notesSlide" Target="../notesSlides/notesSlide28.xml"/><Relationship Id="rId9" Type="http://schemas.openxmlformats.org/officeDocument/2006/relationships/diagramColors" Target="../diagrams/colors2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29.wav"/><Relationship Id="rId1" Type="http://schemas.microsoft.com/office/2007/relationships/media" Target="../media/media29.wav"/><Relationship Id="rId6" Type="http://schemas.openxmlformats.org/officeDocument/2006/relationships/image" Target="../media/image7.png"/><Relationship Id="rId5" Type="http://schemas.openxmlformats.org/officeDocument/2006/relationships/image" Target="../media/image13.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slideLayout" Target="../slideLayouts/slideLayout7.xml"/><Relationship Id="rId7" Type="http://schemas.openxmlformats.org/officeDocument/2006/relationships/diagramLayout" Target="../diagrams/layout2.xml"/><Relationship Id="rId12" Type="http://schemas.openxmlformats.org/officeDocument/2006/relationships/image" Target="../media/image7.png"/><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diagramData" Target="../diagrams/data2.xml"/><Relationship Id="rId11" Type="http://schemas.openxmlformats.org/officeDocument/2006/relationships/image" Target="../media/image6.png"/><Relationship Id="rId5" Type="http://schemas.openxmlformats.org/officeDocument/2006/relationships/image" Target="../media/image13.png"/><Relationship Id="rId10" Type="http://schemas.microsoft.com/office/2007/relationships/diagramDrawing" Target="../diagrams/drawing2.xml"/><Relationship Id="rId4" Type="http://schemas.openxmlformats.org/officeDocument/2006/relationships/notesSlide" Target="../notesSlides/notesSlide3.xml"/><Relationship Id="rId9" Type="http://schemas.openxmlformats.org/officeDocument/2006/relationships/diagramColors" Target="../diagrams/colors2.xml"/></Relationships>
</file>

<file path=ppt/slides/_rels/slide30.xml.rels><?xml version="1.0" encoding="UTF-8" standalone="yes"?>
<Relationships xmlns="http://schemas.openxmlformats.org/package/2006/relationships"><Relationship Id="rId8" Type="http://schemas.openxmlformats.org/officeDocument/2006/relationships/diagramQuickStyle" Target="../diagrams/quickStyle23.xml"/><Relationship Id="rId3" Type="http://schemas.openxmlformats.org/officeDocument/2006/relationships/slideLayout" Target="../slideLayouts/slideLayout7.xml"/><Relationship Id="rId7" Type="http://schemas.openxmlformats.org/officeDocument/2006/relationships/diagramLayout" Target="../diagrams/layout23.xml"/><Relationship Id="rId12" Type="http://schemas.openxmlformats.org/officeDocument/2006/relationships/image" Target="../media/image51.png"/><Relationship Id="rId2" Type="http://schemas.openxmlformats.org/officeDocument/2006/relationships/audio" Target="../media/media30.wav"/><Relationship Id="rId1" Type="http://schemas.microsoft.com/office/2007/relationships/media" Target="../media/media30.wav"/><Relationship Id="rId6" Type="http://schemas.openxmlformats.org/officeDocument/2006/relationships/diagramData" Target="../diagrams/data23.xml"/><Relationship Id="rId11" Type="http://schemas.openxmlformats.org/officeDocument/2006/relationships/image" Target="../media/image7.png"/><Relationship Id="rId5" Type="http://schemas.openxmlformats.org/officeDocument/2006/relationships/image" Target="../media/image13.png"/><Relationship Id="rId10" Type="http://schemas.microsoft.com/office/2007/relationships/diagramDrawing" Target="../diagrams/drawing23.xml"/><Relationship Id="rId4" Type="http://schemas.openxmlformats.org/officeDocument/2006/relationships/notesSlide" Target="../notesSlides/notesSlide30.xml"/><Relationship Id="rId9" Type="http://schemas.openxmlformats.org/officeDocument/2006/relationships/diagramColors" Target="../diagrams/colors23.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slideLayout" Target="../slideLayouts/slideLayout7.xml"/><Relationship Id="rId7" Type="http://schemas.openxmlformats.org/officeDocument/2006/relationships/diagramLayout" Target="../diagrams/layout3.xml"/><Relationship Id="rId12" Type="http://schemas.openxmlformats.org/officeDocument/2006/relationships/image" Target="../media/image7.png"/><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diagramData" Target="../diagrams/data3.xml"/><Relationship Id="rId11" Type="http://schemas.openxmlformats.org/officeDocument/2006/relationships/image" Target="../media/image6.png"/><Relationship Id="rId5" Type="http://schemas.openxmlformats.org/officeDocument/2006/relationships/image" Target="../media/image13.png"/><Relationship Id="rId10" Type="http://schemas.microsoft.com/office/2007/relationships/diagramDrawing" Target="../diagrams/drawing3.xml"/><Relationship Id="rId4" Type="http://schemas.openxmlformats.org/officeDocument/2006/relationships/notesSlide" Target="../notesSlides/notesSlide4.xml"/><Relationship Id="rId9" Type="http://schemas.openxmlformats.org/officeDocument/2006/relationships/diagramColors" Target="../diagrams/colors3.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slideLayout" Target="../slideLayouts/slideLayout7.xml"/><Relationship Id="rId7" Type="http://schemas.openxmlformats.org/officeDocument/2006/relationships/diagramLayout" Target="../diagrams/layout4.xml"/><Relationship Id="rId12" Type="http://schemas.openxmlformats.org/officeDocument/2006/relationships/image" Target="../media/image7.png"/><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diagramData" Target="../diagrams/data4.xml"/><Relationship Id="rId11" Type="http://schemas.openxmlformats.org/officeDocument/2006/relationships/image" Target="../media/image6.png"/><Relationship Id="rId5" Type="http://schemas.openxmlformats.org/officeDocument/2006/relationships/image" Target="../media/image13.png"/><Relationship Id="rId10" Type="http://schemas.microsoft.com/office/2007/relationships/diagramDrawing" Target="../diagrams/drawing4.xml"/><Relationship Id="rId4" Type="http://schemas.openxmlformats.org/officeDocument/2006/relationships/notesSlide" Target="../notesSlides/notesSlide5.xml"/><Relationship Id="rId9" Type="http://schemas.openxmlformats.org/officeDocument/2006/relationships/diagramColors" Target="../diagrams/colors4.xml"/></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slideLayout" Target="../slideLayouts/slideLayout7.xml"/><Relationship Id="rId7" Type="http://schemas.openxmlformats.org/officeDocument/2006/relationships/diagramLayout" Target="../diagrams/layout5.xml"/><Relationship Id="rId12" Type="http://schemas.openxmlformats.org/officeDocument/2006/relationships/image" Target="../media/image7.png"/><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diagramData" Target="../diagrams/data5.xml"/><Relationship Id="rId11" Type="http://schemas.openxmlformats.org/officeDocument/2006/relationships/image" Target="../media/image6.png"/><Relationship Id="rId5" Type="http://schemas.openxmlformats.org/officeDocument/2006/relationships/image" Target="../media/image13.png"/><Relationship Id="rId10" Type="http://schemas.microsoft.com/office/2007/relationships/diagramDrawing" Target="../diagrams/drawing5.xml"/><Relationship Id="rId4" Type="http://schemas.openxmlformats.org/officeDocument/2006/relationships/notesSlide" Target="../notesSlides/notesSlide6.xml"/><Relationship Id="rId9" Type="http://schemas.openxmlformats.org/officeDocument/2006/relationships/diagramColors" Target="../diagrams/colors5.xml"/></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6.xml"/><Relationship Id="rId13" Type="http://schemas.openxmlformats.org/officeDocument/2006/relationships/diagramQuickStyle" Target="../diagrams/quickStyle7.xml"/><Relationship Id="rId3" Type="http://schemas.openxmlformats.org/officeDocument/2006/relationships/slideLayout" Target="../slideLayouts/slideLayout7.xml"/><Relationship Id="rId7" Type="http://schemas.openxmlformats.org/officeDocument/2006/relationships/diagramLayout" Target="../diagrams/layout6.xml"/><Relationship Id="rId12" Type="http://schemas.openxmlformats.org/officeDocument/2006/relationships/diagramLayout" Target="../diagrams/layout7.xml"/><Relationship Id="rId17" Type="http://schemas.openxmlformats.org/officeDocument/2006/relationships/image" Target="../media/image7.png"/><Relationship Id="rId2" Type="http://schemas.openxmlformats.org/officeDocument/2006/relationships/audio" Target="../media/media7.wav"/><Relationship Id="rId16" Type="http://schemas.openxmlformats.org/officeDocument/2006/relationships/image" Target="../media/image6.png"/><Relationship Id="rId1" Type="http://schemas.microsoft.com/office/2007/relationships/media" Target="../media/media7.wav"/><Relationship Id="rId6" Type="http://schemas.openxmlformats.org/officeDocument/2006/relationships/diagramData" Target="../diagrams/data6.xml"/><Relationship Id="rId11" Type="http://schemas.openxmlformats.org/officeDocument/2006/relationships/diagramData" Target="../diagrams/data7.xml"/><Relationship Id="rId5" Type="http://schemas.openxmlformats.org/officeDocument/2006/relationships/image" Target="../media/image13.png"/><Relationship Id="rId15" Type="http://schemas.microsoft.com/office/2007/relationships/diagramDrawing" Target="../diagrams/drawing7.xml"/><Relationship Id="rId10" Type="http://schemas.microsoft.com/office/2007/relationships/diagramDrawing" Target="../diagrams/drawing6.xml"/><Relationship Id="rId4" Type="http://schemas.openxmlformats.org/officeDocument/2006/relationships/notesSlide" Target="../notesSlides/notesSlide7.xml"/><Relationship Id="rId9" Type="http://schemas.openxmlformats.org/officeDocument/2006/relationships/diagramColors" Target="../diagrams/colors6.xml"/><Relationship Id="rId14" Type="http://schemas.openxmlformats.org/officeDocument/2006/relationships/diagramColors" Target="../diagrams/colors7.xml"/></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8.xml"/><Relationship Id="rId3" Type="http://schemas.openxmlformats.org/officeDocument/2006/relationships/slideLayout" Target="../slideLayouts/slideLayout7.xml"/><Relationship Id="rId7" Type="http://schemas.openxmlformats.org/officeDocument/2006/relationships/diagramLayout" Target="../diagrams/layout8.xml"/><Relationship Id="rId12" Type="http://schemas.openxmlformats.org/officeDocument/2006/relationships/image" Target="../media/image7.png"/><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diagramData" Target="../diagrams/data8.xml"/><Relationship Id="rId11" Type="http://schemas.openxmlformats.org/officeDocument/2006/relationships/image" Target="../media/image6.png"/><Relationship Id="rId5" Type="http://schemas.openxmlformats.org/officeDocument/2006/relationships/image" Target="../media/image13.png"/><Relationship Id="rId10" Type="http://schemas.microsoft.com/office/2007/relationships/diagramDrawing" Target="../diagrams/drawing8.xml"/><Relationship Id="rId4" Type="http://schemas.openxmlformats.org/officeDocument/2006/relationships/notesSlide" Target="../notesSlides/notesSlide8.xml"/><Relationship Id="rId9" Type="http://schemas.openxmlformats.org/officeDocument/2006/relationships/diagramColors" Target="../diagrams/colors8.xml"/></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9.xml"/><Relationship Id="rId3" Type="http://schemas.openxmlformats.org/officeDocument/2006/relationships/slideLayout" Target="../slideLayouts/slideLayout7.xml"/><Relationship Id="rId7" Type="http://schemas.openxmlformats.org/officeDocument/2006/relationships/diagramLayout" Target="../diagrams/layout9.xml"/><Relationship Id="rId12" Type="http://schemas.openxmlformats.org/officeDocument/2006/relationships/image" Target="../media/image7.png"/><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diagramData" Target="../diagrams/data9.xml"/><Relationship Id="rId11" Type="http://schemas.openxmlformats.org/officeDocument/2006/relationships/image" Target="../media/image6.png"/><Relationship Id="rId5" Type="http://schemas.openxmlformats.org/officeDocument/2006/relationships/image" Target="../media/image13.png"/><Relationship Id="rId10" Type="http://schemas.microsoft.com/office/2007/relationships/diagramDrawing" Target="../diagrams/drawing9.xml"/><Relationship Id="rId4" Type="http://schemas.openxmlformats.org/officeDocument/2006/relationships/notesSlide" Target="../notesSlides/notesSlide9.xml"/><Relationship Id="rId9" Type="http://schemas.openxmlformats.org/officeDocument/2006/relationships/diagramColors" Target="../diagrams/colors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4"/>
          <p:cNvSpPr txBox="1">
            <a:spLocks noGrp="1"/>
          </p:cNvSpPr>
          <p:nvPr>
            <p:ph type="ctrTitle"/>
          </p:nvPr>
        </p:nvSpPr>
        <p:spPr>
          <a:xfrm>
            <a:off x="5903459" y="3351721"/>
            <a:ext cx="2373644" cy="734982"/>
          </a:xfrm>
          <a:prstGeom prst="rect">
            <a:avLst/>
          </a:prstGeom>
          <a:solidFill>
            <a:srgbClr val="FFFF00"/>
          </a:solidFill>
          <a:ln>
            <a:noFill/>
          </a:ln>
          <a:effectLst>
            <a:glow rad="63500">
              <a:schemeClr val="accent1">
                <a:satMod val="175000"/>
                <a:alpha val="40000"/>
              </a:schemeClr>
            </a:glow>
            <a:outerShdw blurRad="50800" dist="38100" dir="2700000" algn="tl" rotWithShape="0">
              <a:prstClr val="black">
                <a:alpha val="40000"/>
              </a:prstClr>
            </a:outerShdw>
          </a:effectLst>
          <a:scene3d>
            <a:camera prst="orthographicFront"/>
            <a:lightRig rig="threePt" dir="t"/>
          </a:scene3d>
          <a:sp3d>
            <a:bevelT/>
          </a:sp3d>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141718"/>
              </a:buClr>
              <a:buSzPts val="4400"/>
              <a:buFont typeface="Arial"/>
              <a:buNone/>
            </a:pPr>
            <a:r>
              <a:rPr lang="en-US" sz="4400" dirty="0">
                <a:solidFill>
                  <a:srgbClr val="141718"/>
                </a:solidFill>
              </a:rPr>
              <a:t>Stockia</a:t>
            </a:r>
            <a:endParaRPr sz="4000" dirty="0"/>
          </a:p>
        </p:txBody>
      </p:sp>
      <p:sp>
        <p:nvSpPr>
          <p:cNvPr id="265" name="Google Shape;265;p24"/>
          <p:cNvSpPr txBox="1">
            <a:spLocks noGrp="1"/>
          </p:cNvSpPr>
          <p:nvPr>
            <p:ph type="subTitle" idx="1"/>
          </p:nvPr>
        </p:nvSpPr>
        <p:spPr>
          <a:xfrm>
            <a:off x="5903460" y="4085514"/>
            <a:ext cx="2373644" cy="489628"/>
          </a:xfrm>
          <a:prstGeom prst="rect">
            <a:avLst/>
          </a:prstGeom>
          <a:solidFill>
            <a:schemeClr val="bg1"/>
          </a:solidFill>
          <a:ln>
            <a:noFill/>
          </a:ln>
          <a:scene3d>
            <a:camera prst="orthographicFront"/>
            <a:lightRig rig="threePt" dir="t"/>
          </a:scene3d>
          <a:sp3d>
            <a:bevelT prst="angle"/>
          </a:sp3d>
        </p:spPr>
        <p:txBody>
          <a:bodyPr spcFirstLastPara="1" wrap="square" lIns="91425" tIns="45700" rIns="91425" bIns="45700" anchor="t" anchorCtr="0">
            <a:normAutofit/>
          </a:bodyPr>
          <a:lstStyle/>
          <a:p>
            <a:pPr marL="0" lvl="0" indent="0" algn="ctr" rtl="0">
              <a:lnSpc>
                <a:spcPct val="90000"/>
              </a:lnSpc>
              <a:spcBef>
                <a:spcPts val="0"/>
              </a:spcBef>
              <a:spcAft>
                <a:spcPts val="0"/>
              </a:spcAft>
              <a:buSzPts val="1190"/>
              <a:buNone/>
            </a:pPr>
            <a:r>
              <a:rPr lang="en-US" sz="1400" dirty="0">
                <a:solidFill>
                  <a:srgbClr val="141718"/>
                </a:solidFill>
                <a:latin typeface="Arial"/>
                <a:ea typeface="Arial"/>
                <a:cs typeface="Arial"/>
                <a:sym typeface="Arial"/>
              </a:rPr>
              <a:t>Stock Prediction Services</a:t>
            </a:r>
          </a:p>
          <a:p>
            <a:pPr marL="0" lvl="0" indent="0" algn="ctr" rtl="0">
              <a:lnSpc>
                <a:spcPct val="90000"/>
              </a:lnSpc>
              <a:spcBef>
                <a:spcPts val="0"/>
              </a:spcBef>
              <a:spcAft>
                <a:spcPts val="0"/>
              </a:spcAft>
              <a:buSzPts val="1190"/>
              <a:buNone/>
            </a:pPr>
            <a:r>
              <a:rPr lang="en-US" sz="1400" dirty="0">
                <a:solidFill>
                  <a:srgbClr val="141718"/>
                </a:solidFill>
              </a:rPr>
              <a:t>(Current Product)</a:t>
            </a:r>
            <a:endParaRPr dirty="0"/>
          </a:p>
        </p:txBody>
      </p:sp>
      <p:sp>
        <p:nvSpPr>
          <p:cNvPr id="6" name="Google Shape;264;p24"/>
          <p:cNvSpPr txBox="1">
            <a:spLocks/>
          </p:cNvSpPr>
          <p:nvPr/>
        </p:nvSpPr>
        <p:spPr>
          <a:xfrm>
            <a:off x="2803144" y="5101389"/>
            <a:ext cx="2124991" cy="665776"/>
          </a:xfrm>
          <a:prstGeom prst="rect">
            <a:avLst/>
          </a:prstGeom>
          <a:solidFill>
            <a:srgbClr val="FFC000"/>
          </a:solidFill>
          <a:ln>
            <a:noFill/>
          </a:ln>
          <a:effectLst>
            <a:glow rad="228600">
              <a:schemeClr val="accent6">
                <a:satMod val="175000"/>
                <a:alpha val="40000"/>
              </a:schemeClr>
            </a:glow>
          </a:effectLst>
          <a:scene3d>
            <a:camera prst="orthographicFront"/>
            <a:lightRig rig="threePt" dir="t"/>
          </a:scene3d>
          <a:sp3d>
            <a:bevelT prst="relaxedInset"/>
          </a:sp3d>
        </p:spPr>
        <p:txBody>
          <a:bodyPr spcFirstLastPara="1" wrap="square" lIns="91425" tIns="45700" rIns="91425" bIns="45700" anchor="b" anchorCtr="0">
            <a:normAutofit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4300"/>
              <a:buFont typeface="Arial"/>
              <a:buNone/>
              <a:defRPr sz="4300" b="1"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141718"/>
              </a:buClr>
              <a:buSzPts val="4400"/>
            </a:pPr>
            <a:r>
              <a:rPr lang="en-US" sz="4400" dirty="0">
                <a:solidFill>
                  <a:srgbClr val="141718"/>
                </a:solidFill>
              </a:rPr>
              <a:t>Cryptia</a:t>
            </a:r>
            <a:endParaRPr lang="en-US" dirty="0"/>
          </a:p>
        </p:txBody>
      </p:sp>
      <p:sp>
        <p:nvSpPr>
          <p:cNvPr id="8" name="Google Shape;265;p24"/>
          <p:cNvSpPr txBox="1">
            <a:spLocks/>
          </p:cNvSpPr>
          <p:nvPr/>
        </p:nvSpPr>
        <p:spPr>
          <a:xfrm>
            <a:off x="1695854" y="5764786"/>
            <a:ext cx="4496121" cy="489628"/>
          </a:xfrm>
          <a:prstGeom prst="rect">
            <a:avLst/>
          </a:prstGeom>
          <a:solidFill>
            <a:schemeClr val="bg1"/>
          </a:solidFill>
          <a:ln>
            <a:noFill/>
          </a:ln>
          <a:scene3d>
            <a:camera prst="orthographicFront"/>
            <a:lightRig rig="threePt" dir="t"/>
          </a:scene3d>
          <a:sp3d>
            <a:bevelT prst="angle"/>
          </a:sp3d>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6550" algn="l" rtl="0">
              <a:lnSpc>
                <a:spcPct val="90000"/>
              </a:lnSpc>
              <a:spcBef>
                <a:spcPts val="1200"/>
              </a:spcBef>
              <a:spcAft>
                <a:spcPts val="0"/>
              </a:spcAft>
              <a:buClr>
                <a:srgbClr val="1482AB"/>
              </a:buClr>
              <a:buSzPts val="2040"/>
              <a:buFont typeface="Noto Sans Symbols"/>
              <a:buNone/>
              <a:defRPr sz="2400" b="0" i="0" u="none" strike="noStrike" cap="none">
                <a:solidFill>
                  <a:schemeClr val="accent6"/>
                </a:solidFill>
                <a:latin typeface="Arial"/>
                <a:ea typeface="Arial"/>
                <a:cs typeface="Arial"/>
                <a:sym typeface="Arial"/>
              </a:defRPr>
            </a:lvl1pPr>
            <a:lvl2pPr marL="914400" marR="0" lvl="1" indent="-325755" algn="ctr" rtl="0">
              <a:lnSpc>
                <a:spcPct val="90000"/>
              </a:lnSpc>
              <a:spcBef>
                <a:spcPts val="400"/>
              </a:spcBef>
              <a:spcAft>
                <a:spcPts val="0"/>
              </a:spcAft>
              <a:buClr>
                <a:srgbClr val="1482AB"/>
              </a:buClr>
              <a:buSzPts val="1700"/>
              <a:buFont typeface="Noto Sans Symbols"/>
              <a:buNone/>
              <a:defRPr sz="2000" b="0" i="0" u="none" strike="noStrike" cap="none">
                <a:solidFill>
                  <a:schemeClr val="dk1"/>
                </a:solidFill>
                <a:latin typeface="Arial"/>
                <a:ea typeface="Arial"/>
                <a:cs typeface="Arial"/>
                <a:sym typeface="Arial"/>
              </a:defRPr>
            </a:lvl2pPr>
            <a:lvl3pPr marL="1371600" marR="0" lvl="2" indent="-314960" algn="ctr" rtl="0">
              <a:lnSpc>
                <a:spcPct val="90000"/>
              </a:lnSpc>
              <a:spcBef>
                <a:spcPts val="400"/>
              </a:spcBef>
              <a:spcAft>
                <a:spcPts val="0"/>
              </a:spcAft>
              <a:buClr>
                <a:srgbClr val="1482AB"/>
              </a:buClr>
              <a:buSzPts val="1530"/>
              <a:buFont typeface="Noto Sans Symbols"/>
              <a:buNone/>
              <a:defRPr sz="1800" b="0" i="0" u="none" strike="noStrike" cap="none">
                <a:solidFill>
                  <a:schemeClr val="dk1"/>
                </a:solidFill>
                <a:latin typeface="Arial"/>
                <a:ea typeface="Arial"/>
                <a:cs typeface="Arial"/>
                <a:sym typeface="Arial"/>
              </a:defRPr>
            </a:lvl3pPr>
            <a:lvl4pPr marL="1828800" marR="0" lvl="3" indent="-314960" algn="ctr" rtl="0">
              <a:lnSpc>
                <a:spcPct val="90000"/>
              </a:lnSpc>
              <a:spcBef>
                <a:spcPts val="400"/>
              </a:spcBef>
              <a:spcAft>
                <a:spcPts val="0"/>
              </a:spcAft>
              <a:buClr>
                <a:srgbClr val="1482AB"/>
              </a:buClr>
              <a:buSzPts val="1360"/>
              <a:buFont typeface="Noto Sans Symbols"/>
              <a:buNone/>
              <a:defRPr sz="1600" b="0" i="0" u="none" strike="noStrike" cap="none">
                <a:solidFill>
                  <a:schemeClr val="dk1"/>
                </a:solidFill>
                <a:latin typeface="Arial"/>
                <a:ea typeface="Arial"/>
                <a:cs typeface="Arial"/>
                <a:sym typeface="Arial"/>
              </a:defRPr>
            </a:lvl4pPr>
            <a:lvl5pPr marL="2286000" marR="0" lvl="4" indent="-314960" algn="ctr" rtl="0">
              <a:lnSpc>
                <a:spcPct val="90000"/>
              </a:lnSpc>
              <a:spcBef>
                <a:spcPts val="400"/>
              </a:spcBef>
              <a:spcAft>
                <a:spcPts val="0"/>
              </a:spcAft>
              <a:buClr>
                <a:srgbClr val="1482AB"/>
              </a:buClr>
              <a:buSzPts val="1360"/>
              <a:buFont typeface="Noto Sans Symbols"/>
              <a:buNone/>
              <a:defRPr sz="1600" b="0" i="0" u="none" strike="noStrike" cap="none">
                <a:solidFill>
                  <a:schemeClr val="dk1"/>
                </a:solidFill>
                <a:latin typeface="Arial"/>
                <a:ea typeface="Arial"/>
                <a:cs typeface="Arial"/>
                <a:sym typeface="Arial"/>
              </a:defRPr>
            </a:lvl5pPr>
            <a:lvl6pPr marL="2743200" marR="0" lvl="5" indent="-314960" algn="ctr" rtl="0">
              <a:lnSpc>
                <a:spcPct val="90000"/>
              </a:lnSpc>
              <a:spcBef>
                <a:spcPts val="400"/>
              </a:spcBef>
              <a:spcAft>
                <a:spcPts val="0"/>
              </a:spcAft>
              <a:buClr>
                <a:srgbClr val="1482AB"/>
              </a:buClr>
              <a:buSzPts val="1360"/>
              <a:buFont typeface="Noto Sans Symbols"/>
              <a:buNone/>
              <a:defRPr sz="1600" b="0" i="0" u="none" strike="noStrike" cap="none">
                <a:solidFill>
                  <a:schemeClr val="dk1"/>
                </a:solidFill>
                <a:latin typeface="Arial"/>
                <a:ea typeface="Arial"/>
                <a:cs typeface="Arial"/>
                <a:sym typeface="Arial"/>
              </a:defRPr>
            </a:lvl6pPr>
            <a:lvl7pPr marL="3200400" marR="0" lvl="6" indent="-314960" algn="ctr" rtl="0">
              <a:lnSpc>
                <a:spcPct val="90000"/>
              </a:lnSpc>
              <a:spcBef>
                <a:spcPts val="400"/>
              </a:spcBef>
              <a:spcAft>
                <a:spcPts val="0"/>
              </a:spcAft>
              <a:buClr>
                <a:srgbClr val="1482AB"/>
              </a:buClr>
              <a:buSzPts val="1360"/>
              <a:buFont typeface="Noto Sans Symbols"/>
              <a:buNone/>
              <a:defRPr sz="1600" b="0" i="0" u="none" strike="noStrike" cap="none">
                <a:solidFill>
                  <a:schemeClr val="dk1"/>
                </a:solidFill>
                <a:latin typeface="Arial"/>
                <a:ea typeface="Arial"/>
                <a:cs typeface="Arial"/>
                <a:sym typeface="Arial"/>
              </a:defRPr>
            </a:lvl7pPr>
            <a:lvl8pPr marL="3657600" marR="0" lvl="7" indent="-314959" algn="ctr" rtl="0">
              <a:lnSpc>
                <a:spcPct val="90000"/>
              </a:lnSpc>
              <a:spcBef>
                <a:spcPts val="400"/>
              </a:spcBef>
              <a:spcAft>
                <a:spcPts val="0"/>
              </a:spcAft>
              <a:buClr>
                <a:srgbClr val="1482AB"/>
              </a:buClr>
              <a:buSzPts val="1360"/>
              <a:buFont typeface="Noto Sans Symbols"/>
              <a:buNone/>
              <a:defRPr sz="1600" b="0" i="0" u="none" strike="noStrike" cap="none">
                <a:solidFill>
                  <a:schemeClr val="dk1"/>
                </a:solidFill>
                <a:latin typeface="Arial"/>
                <a:ea typeface="Arial"/>
                <a:cs typeface="Arial"/>
                <a:sym typeface="Arial"/>
              </a:defRPr>
            </a:lvl8pPr>
            <a:lvl9pPr marL="4114800" marR="0" lvl="8" indent="-314959" algn="ctr" rtl="0">
              <a:lnSpc>
                <a:spcPct val="90000"/>
              </a:lnSpc>
              <a:spcBef>
                <a:spcPts val="400"/>
              </a:spcBef>
              <a:spcAft>
                <a:spcPts val="200"/>
              </a:spcAft>
              <a:buClr>
                <a:srgbClr val="1482AB"/>
              </a:buClr>
              <a:buSzPts val="1360"/>
              <a:buFont typeface="Noto Sans Symbols"/>
              <a:buNone/>
              <a:defRPr sz="1600" b="0" i="0" u="none" strike="noStrike" cap="none">
                <a:solidFill>
                  <a:schemeClr val="dk1"/>
                </a:solidFill>
                <a:latin typeface="Arial"/>
                <a:ea typeface="Arial"/>
                <a:cs typeface="Arial"/>
                <a:sym typeface="Arial"/>
              </a:defRPr>
            </a:lvl9pPr>
          </a:lstStyle>
          <a:p>
            <a:pPr marL="0" indent="0" algn="ctr">
              <a:spcBef>
                <a:spcPts val="0"/>
              </a:spcBef>
              <a:buSzPts val="1190"/>
            </a:pPr>
            <a:r>
              <a:rPr lang="en-US" sz="1400" dirty="0">
                <a:solidFill>
                  <a:srgbClr val="141718"/>
                </a:solidFill>
              </a:rPr>
              <a:t>Crypto / Digital Currency Predictions Services</a:t>
            </a:r>
          </a:p>
          <a:p>
            <a:pPr marL="0" indent="0" algn="ctr">
              <a:spcBef>
                <a:spcPts val="0"/>
              </a:spcBef>
              <a:buSzPts val="1190"/>
            </a:pPr>
            <a:r>
              <a:rPr lang="en-US" sz="1400" dirty="0">
                <a:solidFill>
                  <a:srgbClr val="141718"/>
                </a:solidFill>
              </a:rPr>
              <a:t>(upcoming Products)</a:t>
            </a:r>
            <a:endParaRPr lang="en-US" dirty="0"/>
          </a:p>
        </p:txBody>
      </p:sp>
      <p:graphicFrame>
        <p:nvGraphicFramePr>
          <p:cNvPr id="2" name="Diagram 1"/>
          <p:cNvGraphicFramePr/>
          <p:nvPr>
            <p:extLst>
              <p:ext uri="{D42A27DB-BD31-4B8C-83A1-F6EECF244321}">
                <p14:modId xmlns:p14="http://schemas.microsoft.com/office/powerpoint/2010/main" val="3791087023"/>
              </p:ext>
            </p:extLst>
          </p:nvPr>
        </p:nvGraphicFramePr>
        <p:xfrm>
          <a:off x="137713" y="148722"/>
          <a:ext cx="7177488" cy="258485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9204860" y="2514600"/>
            <a:ext cx="609600" cy="609600"/>
          </a:xfrm>
          <a:prstGeom prst="rect">
            <a:avLst/>
          </a:prstGeom>
        </p:spPr>
      </p:pic>
      <p:pic>
        <p:nvPicPr>
          <p:cNvPr id="9"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48041" y="0"/>
            <a:ext cx="2222943" cy="8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90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2"/>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7/28/2021</a:t>
            </a:r>
            <a:endParaRPr/>
          </a:p>
        </p:txBody>
      </p:sp>
      <p:sp>
        <p:nvSpPr>
          <p:cNvPr id="404" name="Google Shape;404;p32"/>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10</a:t>
            </a:fld>
            <a:endParaRPr/>
          </a:p>
        </p:txBody>
      </p:sp>
      <p:sp>
        <p:nvSpPr>
          <p:cNvPr id="405" name="Google Shape;405;p32"/>
          <p:cNvSpPr txBox="1"/>
          <p:nvPr/>
        </p:nvSpPr>
        <p:spPr>
          <a:xfrm>
            <a:off x="1056597" y="210166"/>
            <a:ext cx="8867043" cy="1147969"/>
          </a:xfrm>
          <a:prstGeom prst="rect">
            <a:avLst/>
          </a:prstGeom>
          <a:noFill/>
          <a:ln>
            <a:noFill/>
          </a:ln>
        </p:spPr>
        <p:txBody>
          <a:bodyPr spcFirstLastPara="1" wrap="square" lIns="91425" tIns="45700" rIns="91425" bIns="45700" anchor="t" anchorCtr="0">
            <a:noAutofit/>
          </a:bodyPr>
          <a:lstStyle/>
          <a:p>
            <a:pPr marL="0" marR="0" lvl="0" indent="0" algn="l" rtl="0">
              <a:lnSpc>
                <a:spcPct val="94259"/>
              </a:lnSpc>
              <a:spcBef>
                <a:spcPts val="0"/>
              </a:spcBef>
              <a:spcAft>
                <a:spcPts val="0"/>
              </a:spcAft>
              <a:buClr>
                <a:schemeClr val="dk2"/>
              </a:buClr>
              <a:buSzPts val="5400"/>
              <a:buFont typeface="Arial"/>
              <a:buNone/>
            </a:pPr>
            <a:r>
              <a:rPr lang="en-US" sz="5400" cap="none" dirty="0">
                <a:solidFill>
                  <a:schemeClr val="dk2"/>
                </a:solidFill>
                <a:latin typeface="Arial"/>
                <a:ea typeface="Arial"/>
                <a:cs typeface="Arial"/>
                <a:sym typeface="Arial"/>
              </a:rPr>
              <a:t>UNIQUE SELLING </a:t>
            </a:r>
            <a:endParaRPr dirty="0"/>
          </a:p>
          <a:p>
            <a:pPr marL="0" marR="0" lvl="0" indent="0" algn="l" rtl="0">
              <a:lnSpc>
                <a:spcPct val="94259"/>
              </a:lnSpc>
              <a:spcBef>
                <a:spcPts val="0"/>
              </a:spcBef>
              <a:spcAft>
                <a:spcPts val="0"/>
              </a:spcAft>
              <a:buClr>
                <a:schemeClr val="dk2"/>
              </a:buClr>
              <a:buSzPts val="5400"/>
              <a:buFont typeface="Arial"/>
              <a:buNone/>
            </a:pPr>
            <a:r>
              <a:rPr lang="en-US" sz="5400" cap="none" dirty="0">
                <a:solidFill>
                  <a:schemeClr val="dk2"/>
                </a:solidFill>
                <a:latin typeface="Arial"/>
                <a:ea typeface="Arial"/>
                <a:cs typeface="Arial"/>
                <a:sym typeface="Arial"/>
              </a:rPr>
              <a:t>PROPOSITION</a:t>
            </a:r>
            <a:endParaRPr sz="1200" cap="none" dirty="0">
              <a:solidFill>
                <a:schemeClr val="dk2"/>
              </a:solidFill>
              <a:latin typeface="Arial"/>
              <a:ea typeface="Arial"/>
              <a:cs typeface="Arial"/>
              <a:sym typeface="Arial"/>
            </a:endParaRPr>
          </a:p>
        </p:txBody>
      </p:sp>
      <p:pic>
        <p:nvPicPr>
          <p:cNvPr id="406" name="Google Shape;406;p32"/>
          <p:cNvPicPr preferRelativeResize="0"/>
          <p:nvPr/>
        </p:nvPicPr>
        <p:blipFill rotWithShape="1">
          <a:blip r:embed="rId5">
            <a:alphaModFix/>
          </a:blip>
          <a:srcRect/>
          <a:stretch/>
        </p:blipFill>
        <p:spPr>
          <a:xfrm>
            <a:off x="1195275" y="1774633"/>
            <a:ext cx="5410200" cy="25400"/>
          </a:xfrm>
          <a:prstGeom prst="rect">
            <a:avLst/>
          </a:prstGeom>
          <a:noFill/>
          <a:ln>
            <a:noFill/>
          </a:ln>
        </p:spPr>
      </p:pic>
      <p:sp>
        <p:nvSpPr>
          <p:cNvPr id="407" name="Google Shape;407;p32"/>
          <p:cNvSpPr txBox="1"/>
          <p:nvPr/>
        </p:nvSpPr>
        <p:spPr>
          <a:xfrm>
            <a:off x="1251678" y="3155690"/>
            <a:ext cx="10721009" cy="1147969"/>
          </a:xfrm>
          <a:prstGeom prst="rect">
            <a:avLst/>
          </a:prstGeom>
          <a:noFill/>
          <a:ln>
            <a:noFill/>
          </a:ln>
        </p:spPr>
        <p:txBody>
          <a:bodyPr spcFirstLastPara="1" wrap="square" lIns="91425" tIns="45700" rIns="91425" bIns="45700" anchor="t" anchorCtr="0">
            <a:noAutofit/>
          </a:bodyPr>
          <a:lstStyle/>
          <a:p>
            <a:pPr marL="0" marR="0" lvl="0" indent="0" algn="l" rtl="0">
              <a:lnSpc>
                <a:spcPct val="101874"/>
              </a:lnSpc>
              <a:spcBef>
                <a:spcPts val="0"/>
              </a:spcBef>
              <a:spcAft>
                <a:spcPts val="0"/>
              </a:spcAft>
              <a:buClr>
                <a:schemeClr val="dk2"/>
              </a:buClr>
              <a:buSzPts val="2400"/>
              <a:buFont typeface="Arial"/>
              <a:buNone/>
            </a:pPr>
            <a:endParaRPr sz="2400" b="1" cap="none">
              <a:solidFill>
                <a:srgbClr val="141718"/>
              </a:solidFill>
              <a:latin typeface="Arial"/>
              <a:ea typeface="Arial"/>
              <a:cs typeface="Arial"/>
              <a:sym typeface="Arial"/>
            </a:endParaRPr>
          </a:p>
        </p:txBody>
      </p:sp>
      <p:sp>
        <p:nvSpPr>
          <p:cNvPr id="408" name="Google Shape;408;p32"/>
          <p:cNvSpPr txBox="1"/>
          <p:nvPr/>
        </p:nvSpPr>
        <p:spPr>
          <a:xfrm>
            <a:off x="1006724" y="3010685"/>
            <a:ext cx="10721009" cy="1147969"/>
          </a:xfrm>
          <a:prstGeom prst="rect">
            <a:avLst/>
          </a:prstGeom>
          <a:noFill/>
          <a:ln>
            <a:noFill/>
          </a:ln>
        </p:spPr>
        <p:txBody>
          <a:bodyPr spcFirstLastPara="1" wrap="square" lIns="91425" tIns="45700" rIns="91425" bIns="45700" anchor="t" anchorCtr="0">
            <a:noAutofit/>
          </a:bodyPr>
          <a:lstStyle/>
          <a:p>
            <a:pPr marL="0" marR="0" lvl="0" indent="0" algn="l" rtl="0">
              <a:lnSpc>
                <a:spcPct val="101874"/>
              </a:lnSpc>
              <a:spcBef>
                <a:spcPts val="0"/>
              </a:spcBef>
              <a:spcAft>
                <a:spcPts val="0"/>
              </a:spcAft>
              <a:buClr>
                <a:schemeClr val="dk2"/>
              </a:buClr>
              <a:buSzPts val="2400"/>
              <a:buFont typeface="Arial"/>
              <a:buNone/>
            </a:pPr>
            <a:endParaRPr sz="2400" b="1" cap="none">
              <a:solidFill>
                <a:srgbClr val="141718"/>
              </a:solidFill>
              <a:latin typeface="Arial"/>
              <a:ea typeface="Arial"/>
              <a:cs typeface="Arial"/>
              <a:sym typeface="Arial"/>
            </a:endParaRPr>
          </a:p>
        </p:txBody>
      </p:sp>
      <p:grpSp>
        <p:nvGrpSpPr>
          <p:cNvPr id="409" name="Google Shape;409;p32"/>
          <p:cNvGrpSpPr/>
          <p:nvPr/>
        </p:nvGrpSpPr>
        <p:grpSpPr>
          <a:xfrm>
            <a:off x="-105149" y="7382295"/>
            <a:ext cx="3450213" cy="3400819"/>
            <a:chOff x="1532568" y="94622"/>
            <a:chExt cx="3450213" cy="3400819"/>
          </a:xfrm>
        </p:grpSpPr>
        <p:sp>
          <p:nvSpPr>
            <p:cNvPr id="410" name="Google Shape;410;p32"/>
            <p:cNvSpPr/>
            <p:nvPr/>
          </p:nvSpPr>
          <p:spPr>
            <a:xfrm>
              <a:off x="2265554" y="815261"/>
              <a:ext cx="1939070" cy="1851044"/>
            </a:xfrm>
            <a:prstGeom prst="ellipse">
              <a:avLst/>
            </a:prstGeom>
            <a:solidFill>
              <a:schemeClr val="lt1">
                <a:alpha val="49803"/>
              </a:schemeClr>
            </a:solidFill>
            <a:ln w="19050" cap="flat" cmpd="sng">
              <a:solidFill>
                <a:srgbClr val="2E526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2"/>
            <p:cNvSpPr txBox="1"/>
            <p:nvPr/>
          </p:nvSpPr>
          <p:spPr>
            <a:xfrm>
              <a:off x="2612692" y="1087411"/>
              <a:ext cx="1308105" cy="1346048"/>
            </a:xfrm>
            <a:prstGeom prst="rect">
              <a:avLst/>
            </a:prstGeom>
            <a:noFill/>
            <a:ln>
              <a:noFill/>
            </a:ln>
          </p:spPr>
          <p:txBody>
            <a:bodyPr spcFirstLastPara="1" wrap="square" lIns="15225" tIns="15225" rIns="15225" bIns="15225" anchor="ctr" anchorCtr="0">
              <a:noAutofit/>
            </a:bodyPr>
            <a:lstStyle/>
            <a:p>
              <a:pPr marL="0" marR="0" lvl="0" indent="-76200" algn="ctr" rtl="0">
                <a:lnSpc>
                  <a:spcPct val="90000"/>
                </a:lnSpc>
                <a:spcBef>
                  <a:spcPts val="0"/>
                </a:spcBef>
                <a:spcAft>
                  <a:spcPts val="0"/>
                </a:spcAft>
                <a:buClr>
                  <a:schemeClr val="dk1"/>
                </a:buClr>
                <a:buSzPts val="1200"/>
                <a:buFont typeface="Arial"/>
                <a:buChar char="•"/>
              </a:pPr>
              <a:r>
                <a:rPr lang="en-US" sz="1200" b="0">
                  <a:solidFill>
                    <a:schemeClr val="dk1"/>
                  </a:solidFill>
                  <a:latin typeface="Arial"/>
                  <a:ea typeface="Arial"/>
                  <a:cs typeface="Arial"/>
                  <a:sym typeface="Arial"/>
                </a:rPr>
                <a:t>USPs</a:t>
              </a:r>
              <a:endParaRPr/>
            </a:p>
          </p:txBody>
        </p:sp>
        <p:sp>
          <p:nvSpPr>
            <p:cNvPr id="412" name="Google Shape;412;p32"/>
            <p:cNvSpPr/>
            <p:nvPr/>
          </p:nvSpPr>
          <p:spPr>
            <a:xfrm>
              <a:off x="2344890" y="94622"/>
              <a:ext cx="969535" cy="969535"/>
            </a:xfrm>
            <a:prstGeom prst="ellipse">
              <a:avLst/>
            </a:prstGeom>
            <a:solidFill>
              <a:schemeClr val="lt1">
                <a:alpha val="49803"/>
              </a:schemeClr>
            </a:solidFill>
            <a:ln w="19050" cap="flat" cmpd="sng">
              <a:solidFill>
                <a:srgbClr val="2E526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txBox="1"/>
            <p:nvPr/>
          </p:nvSpPr>
          <p:spPr>
            <a:xfrm>
              <a:off x="1925614" y="189988"/>
              <a:ext cx="1312200" cy="685500"/>
            </a:xfrm>
            <a:prstGeom prst="rect">
              <a:avLst/>
            </a:prstGeom>
            <a:noFill/>
            <a:ln>
              <a:noFill/>
            </a:ln>
          </p:spPr>
          <p:txBody>
            <a:bodyPr spcFirstLastPara="1" wrap="square" lIns="15225" tIns="15225" rIns="15225" bIns="15225" anchor="ctr" anchorCtr="0">
              <a:noAutofit/>
            </a:bodyPr>
            <a:lstStyle/>
            <a:p>
              <a:pPr marL="457200" marR="0" lvl="0" indent="0" algn="ctr" rtl="0">
                <a:lnSpc>
                  <a:spcPct val="90000"/>
                </a:lnSpc>
                <a:spcBef>
                  <a:spcPts val="0"/>
                </a:spcBef>
                <a:spcAft>
                  <a:spcPts val="0"/>
                </a:spcAft>
                <a:buNone/>
              </a:pPr>
              <a:r>
                <a:rPr lang="en-US" sz="1200" b="0" dirty="0">
                  <a:solidFill>
                    <a:schemeClr val="dk1"/>
                  </a:solidFill>
                  <a:latin typeface="Arial"/>
                  <a:ea typeface="Arial"/>
                  <a:cs typeface="Arial"/>
                  <a:sym typeface="Arial"/>
                </a:rPr>
                <a:t>Advance technology </a:t>
              </a:r>
              <a:endParaRPr sz="1200" b="0" dirty="0">
                <a:solidFill>
                  <a:schemeClr val="dk1"/>
                </a:solidFill>
                <a:latin typeface="Arial"/>
                <a:ea typeface="Arial"/>
                <a:cs typeface="Arial"/>
                <a:sym typeface="Arial"/>
              </a:endParaRPr>
            </a:p>
          </p:txBody>
        </p:sp>
        <p:sp>
          <p:nvSpPr>
            <p:cNvPr id="414" name="Google Shape;414;p32"/>
            <p:cNvSpPr/>
            <p:nvPr/>
          </p:nvSpPr>
          <p:spPr>
            <a:xfrm>
              <a:off x="3456411" y="227872"/>
              <a:ext cx="969535" cy="969535"/>
            </a:xfrm>
            <a:prstGeom prst="ellipse">
              <a:avLst/>
            </a:prstGeom>
            <a:solidFill>
              <a:schemeClr val="lt1">
                <a:alpha val="49803"/>
              </a:schemeClr>
            </a:solidFill>
            <a:ln w="19050" cap="flat" cmpd="sng">
              <a:solidFill>
                <a:srgbClr val="2E526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2"/>
            <p:cNvSpPr txBox="1"/>
            <p:nvPr/>
          </p:nvSpPr>
          <p:spPr>
            <a:xfrm>
              <a:off x="3598395" y="377479"/>
              <a:ext cx="685565" cy="685565"/>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None/>
              </a:pPr>
              <a:r>
                <a:rPr lang="en-US" sz="1200" b="0" dirty="0">
                  <a:solidFill>
                    <a:schemeClr val="dk1"/>
                  </a:solidFill>
                  <a:latin typeface="Arial"/>
                  <a:ea typeface="Arial"/>
                  <a:cs typeface="Arial"/>
                  <a:sym typeface="Arial"/>
                </a:rPr>
                <a:t>Low cost </a:t>
              </a:r>
              <a:endParaRPr dirty="0"/>
            </a:p>
          </p:txBody>
        </p:sp>
        <p:sp>
          <p:nvSpPr>
            <p:cNvPr id="416" name="Google Shape;416;p32"/>
            <p:cNvSpPr/>
            <p:nvPr/>
          </p:nvSpPr>
          <p:spPr>
            <a:xfrm>
              <a:off x="4013246" y="1111163"/>
              <a:ext cx="969535" cy="969535"/>
            </a:xfrm>
            <a:prstGeom prst="ellipse">
              <a:avLst/>
            </a:prstGeom>
            <a:solidFill>
              <a:schemeClr val="lt1">
                <a:alpha val="49803"/>
              </a:schemeClr>
            </a:solidFill>
            <a:ln w="19050" cap="flat" cmpd="sng">
              <a:solidFill>
                <a:srgbClr val="2E526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txBox="1"/>
            <p:nvPr/>
          </p:nvSpPr>
          <p:spPr>
            <a:xfrm>
              <a:off x="4155230" y="1260579"/>
              <a:ext cx="685565" cy="685565"/>
            </a:xfrm>
            <a:prstGeom prst="rect">
              <a:avLst/>
            </a:prstGeom>
            <a:noFill/>
            <a:ln>
              <a:noFill/>
            </a:ln>
          </p:spPr>
          <p:txBody>
            <a:bodyPr spcFirstLastPara="1" wrap="square" lIns="13950" tIns="13950" rIns="13950" bIns="13950" anchor="ctr" anchorCtr="0">
              <a:noAutofit/>
            </a:bodyPr>
            <a:lstStyle/>
            <a:p>
              <a:pPr marL="0" marR="0" lvl="0" indent="0" algn="ctr" rtl="0">
                <a:lnSpc>
                  <a:spcPct val="90000"/>
                </a:lnSpc>
                <a:spcBef>
                  <a:spcPts val="0"/>
                </a:spcBef>
                <a:spcAft>
                  <a:spcPts val="0"/>
                </a:spcAft>
                <a:buNone/>
              </a:pPr>
              <a:r>
                <a:rPr lang="en-US" sz="1100" dirty="0">
                  <a:solidFill>
                    <a:schemeClr val="dk1"/>
                  </a:solidFill>
                </a:rPr>
                <a:t>AI Enabled</a:t>
              </a:r>
              <a:endParaRPr dirty="0"/>
            </a:p>
          </p:txBody>
        </p:sp>
        <p:sp>
          <p:nvSpPr>
            <p:cNvPr id="418" name="Google Shape;418;p32"/>
            <p:cNvSpPr/>
            <p:nvPr/>
          </p:nvSpPr>
          <p:spPr>
            <a:xfrm>
              <a:off x="3670462" y="2143870"/>
              <a:ext cx="969535" cy="969535"/>
            </a:xfrm>
            <a:prstGeom prst="ellipse">
              <a:avLst/>
            </a:prstGeom>
            <a:solidFill>
              <a:schemeClr val="lt1">
                <a:alpha val="49803"/>
              </a:schemeClr>
            </a:solidFill>
            <a:ln w="19050" cap="flat" cmpd="sng">
              <a:solidFill>
                <a:srgbClr val="2E526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2"/>
            <p:cNvSpPr txBox="1"/>
            <p:nvPr/>
          </p:nvSpPr>
          <p:spPr>
            <a:xfrm>
              <a:off x="3785363" y="2298037"/>
              <a:ext cx="785100" cy="685500"/>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None/>
              </a:pPr>
              <a:r>
                <a:rPr lang="en-US" sz="1200" dirty="0">
                  <a:solidFill>
                    <a:schemeClr val="dk1"/>
                  </a:solidFill>
                </a:rPr>
                <a:t>Social Media Integration</a:t>
              </a:r>
              <a:endParaRPr dirty="0"/>
            </a:p>
          </p:txBody>
        </p:sp>
        <p:sp>
          <p:nvSpPr>
            <p:cNvPr id="420" name="Google Shape;420;p32"/>
            <p:cNvSpPr/>
            <p:nvPr/>
          </p:nvSpPr>
          <p:spPr>
            <a:xfrm>
              <a:off x="2647655" y="2525906"/>
              <a:ext cx="969535" cy="969535"/>
            </a:xfrm>
            <a:prstGeom prst="ellipse">
              <a:avLst/>
            </a:prstGeom>
            <a:solidFill>
              <a:schemeClr val="lt1">
                <a:alpha val="49803"/>
              </a:schemeClr>
            </a:solidFill>
            <a:ln w="19050" cap="flat" cmpd="sng">
              <a:solidFill>
                <a:srgbClr val="2E526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txBox="1"/>
            <p:nvPr/>
          </p:nvSpPr>
          <p:spPr>
            <a:xfrm>
              <a:off x="2789631" y="2701343"/>
              <a:ext cx="685565" cy="685565"/>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None/>
              </a:pPr>
              <a:r>
                <a:rPr lang="en-US" sz="1200" dirty="0">
                  <a:solidFill>
                    <a:schemeClr val="dk1"/>
                  </a:solidFill>
                </a:rPr>
                <a:t>Web and Mobile Enabled</a:t>
              </a:r>
              <a:endParaRPr sz="1200" b="0" dirty="0">
                <a:solidFill>
                  <a:schemeClr val="dk1"/>
                </a:solidFill>
                <a:latin typeface="Arial"/>
                <a:ea typeface="Arial"/>
                <a:cs typeface="Arial"/>
                <a:sym typeface="Arial"/>
              </a:endParaRPr>
            </a:p>
          </p:txBody>
        </p:sp>
        <p:sp>
          <p:nvSpPr>
            <p:cNvPr id="422" name="Google Shape;422;p32"/>
            <p:cNvSpPr/>
            <p:nvPr/>
          </p:nvSpPr>
          <p:spPr>
            <a:xfrm>
              <a:off x="1678120" y="1920876"/>
              <a:ext cx="969535" cy="969535"/>
            </a:xfrm>
            <a:prstGeom prst="ellipse">
              <a:avLst/>
            </a:prstGeom>
            <a:solidFill>
              <a:schemeClr val="lt1">
                <a:alpha val="49803"/>
              </a:schemeClr>
            </a:solidFill>
            <a:ln w="19050" cap="flat" cmpd="sng">
              <a:solidFill>
                <a:srgbClr val="2E526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txBox="1"/>
            <p:nvPr/>
          </p:nvSpPr>
          <p:spPr>
            <a:xfrm>
              <a:off x="1678055" y="2062894"/>
              <a:ext cx="969600" cy="685500"/>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None/>
              </a:pPr>
              <a:r>
                <a:rPr lang="en-US" sz="1200" dirty="0">
                  <a:solidFill>
                    <a:schemeClr val="dk1"/>
                  </a:solidFill>
                </a:rPr>
                <a:t>End-User Subscriptions</a:t>
              </a:r>
              <a:endParaRPr dirty="0"/>
            </a:p>
          </p:txBody>
        </p:sp>
        <p:sp>
          <p:nvSpPr>
            <p:cNvPr id="424" name="Google Shape;424;p32"/>
            <p:cNvSpPr/>
            <p:nvPr/>
          </p:nvSpPr>
          <p:spPr>
            <a:xfrm>
              <a:off x="1532568" y="889055"/>
              <a:ext cx="969535" cy="969535"/>
            </a:xfrm>
            <a:prstGeom prst="ellipse">
              <a:avLst/>
            </a:prstGeom>
            <a:solidFill>
              <a:schemeClr val="lt1">
                <a:alpha val="49803"/>
              </a:schemeClr>
            </a:solidFill>
            <a:ln w="19050" cap="flat" cmpd="sng">
              <a:solidFill>
                <a:srgbClr val="2E526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txBox="1"/>
            <p:nvPr/>
          </p:nvSpPr>
          <p:spPr>
            <a:xfrm>
              <a:off x="1656603" y="991472"/>
              <a:ext cx="685565" cy="685565"/>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None/>
              </a:pPr>
              <a:r>
                <a:rPr lang="en-US" sz="1200" b="0" dirty="0">
                  <a:solidFill>
                    <a:schemeClr val="dk1"/>
                  </a:solidFill>
                  <a:latin typeface="Arial"/>
                  <a:ea typeface="Arial"/>
                  <a:cs typeface="Arial"/>
                  <a:sym typeface="Arial"/>
                </a:rPr>
                <a:t>Partner model</a:t>
              </a:r>
              <a:endParaRPr dirty="0"/>
            </a:p>
          </p:txBody>
        </p:sp>
      </p:grpSp>
      <p:graphicFrame>
        <p:nvGraphicFramePr>
          <p:cNvPr id="2" name="Diagram 1"/>
          <p:cNvGraphicFramePr/>
          <p:nvPr>
            <p:extLst>
              <p:ext uri="{D42A27DB-BD31-4B8C-83A1-F6EECF244321}">
                <p14:modId xmlns:p14="http://schemas.microsoft.com/office/powerpoint/2010/main" val="2708529485"/>
              </p:ext>
            </p:extLst>
          </p:nvPr>
        </p:nvGraphicFramePr>
        <p:xfrm>
          <a:off x="-437570" y="1902450"/>
          <a:ext cx="10916383" cy="486696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2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9314040" y="2705885"/>
            <a:ext cx="609600" cy="609600"/>
          </a:xfrm>
          <a:prstGeom prst="rect">
            <a:avLst/>
          </a:prstGeom>
        </p:spPr>
      </p:pic>
      <p:pic>
        <p:nvPicPr>
          <p:cNvPr id="27"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48041" y="0"/>
            <a:ext cx="2222943" cy="8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7603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517"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3"/>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7/28/2021</a:t>
            </a:r>
            <a:endParaRPr/>
          </a:p>
        </p:txBody>
      </p:sp>
      <p:sp>
        <p:nvSpPr>
          <p:cNvPr id="434" name="Google Shape;434;p33"/>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11</a:t>
            </a:fld>
            <a:endParaRPr/>
          </a:p>
        </p:txBody>
      </p:sp>
      <p:sp>
        <p:nvSpPr>
          <p:cNvPr id="435" name="Google Shape;435;p33"/>
          <p:cNvSpPr txBox="1"/>
          <p:nvPr/>
        </p:nvSpPr>
        <p:spPr>
          <a:xfrm>
            <a:off x="0" y="551428"/>
            <a:ext cx="8867043" cy="1147969"/>
          </a:xfrm>
          <a:prstGeom prst="rect">
            <a:avLst/>
          </a:prstGeom>
          <a:noFill/>
          <a:ln>
            <a:noFill/>
          </a:ln>
        </p:spPr>
        <p:txBody>
          <a:bodyPr spcFirstLastPara="1" wrap="square" lIns="91425" tIns="45700" rIns="91425" bIns="45700" anchor="t" anchorCtr="0">
            <a:noAutofit/>
          </a:bodyPr>
          <a:lstStyle/>
          <a:p>
            <a:pPr marL="0" marR="0" lvl="0" indent="0" algn="l" rtl="0">
              <a:lnSpc>
                <a:spcPct val="94259"/>
              </a:lnSpc>
              <a:spcBef>
                <a:spcPts val="0"/>
              </a:spcBef>
              <a:spcAft>
                <a:spcPts val="0"/>
              </a:spcAft>
              <a:buClr>
                <a:schemeClr val="dk2"/>
              </a:buClr>
              <a:buSzPts val="5400"/>
              <a:buFont typeface="Arial"/>
              <a:buNone/>
            </a:pPr>
            <a:r>
              <a:rPr lang="en-US" sz="5400" cap="none" dirty="0">
                <a:solidFill>
                  <a:schemeClr val="dk2"/>
                </a:solidFill>
                <a:latin typeface="Arial"/>
                <a:ea typeface="Arial"/>
                <a:cs typeface="Arial"/>
                <a:sym typeface="Arial"/>
              </a:rPr>
              <a:t>COMPETITION &amp; BARRIER </a:t>
            </a:r>
            <a:endParaRPr dirty="0"/>
          </a:p>
          <a:p>
            <a:pPr marL="0" marR="0" lvl="0" indent="0" algn="l" rtl="0">
              <a:lnSpc>
                <a:spcPct val="94259"/>
              </a:lnSpc>
              <a:spcBef>
                <a:spcPts val="0"/>
              </a:spcBef>
              <a:spcAft>
                <a:spcPts val="0"/>
              </a:spcAft>
              <a:buClr>
                <a:schemeClr val="dk2"/>
              </a:buClr>
              <a:buSzPts val="5400"/>
              <a:buFont typeface="Arial"/>
              <a:buNone/>
            </a:pPr>
            <a:r>
              <a:rPr lang="en-US" sz="5400" cap="none" dirty="0">
                <a:solidFill>
                  <a:schemeClr val="dk2"/>
                </a:solidFill>
                <a:latin typeface="Arial"/>
                <a:ea typeface="Arial"/>
                <a:cs typeface="Arial"/>
                <a:sym typeface="Arial"/>
              </a:rPr>
              <a:t>TO ENTRY</a:t>
            </a:r>
            <a:endParaRPr sz="1200" cap="none" dirty="0">
              <a:solidFill>
                <a:schemeClr val="dk2"/>
              </a:solidFill>
              <a:latin typeface="Arial"/>
              <a:ea typeface="Arial"/>
              <a:cs typeface="Arial"/>
              <a:sym typeface="Arial"/>
            </a:endParaRPr>
          </a:p>
        </p:txBody>
      </p:sp>
      <p:pic>
        <p:nvPicPr>
          <p:cNvPr id="436" name="Google Shape;436;p33"/>
          <p:cNvPicPr preferRelativeResize="0"/>
          <p:nvPr/>
        </p:nvPicPr>
        <p:blipFill rotWithShape="1">
          <a:blip r:embed="rId5">
            <a:alphaModFix/>
          </a:blip>
          <a:srcRect/>
          <a:stretch/>
        </p:blipFill>
        <p:spPr>
          <a:xfrm flipV="1">
            <a:off x="35093" y="2091704"/>
            <a:ext cx="8831950" cy="45719"/>
          </a:xfrm>
          <a:prstGeom prst="rect">
            <a:avLst/>
          </a:prstGeom>
          <a:noFill/>
          <a:ln>
            <a:noFill/>
          </a:ln>
        </p:spPr>
      </p:pic>
      <p:graphicFrame>
        <p:nvGraphicFramePr>
          <p:cNvPr id="2" name="Diagram 1"/>
          <p:cNvGraphicFramePr/>
          <p:nvPr>
            <p:extLst>
              <p:ext uri="{D42A27DB-BD31-4B8C-83A1-F6EECF244321}">
                <p14:modId xmlns:p14="http://schemas.microsoft.com/office/powerpoint/2010/main" val="1503613915"/>
              </p:ext>
            </p:extLst>
          </p:nvPr>
        </p:nvGraphicFramePr>
        <p:xfrm>
          <a:off x="5580574" y="2771560"/>
          <a:ext cx="5251669" cy="368942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9" name="Diagram 8"/>
          <p:cNvGraphicFramePr/>
          <p:nvPr>
            <p:extLst>
              <p:ext uri="{D42A27DB-BD31-4B8C-83A1-F6EECF244321}">
                <p14:modId xmlns:p14="http://schemas.microsoft.com/office/powerpoint/2010/main" val="640157849"/>
              </p:ext>
            </p:extLst>
          </p:nvPr>
        </p:nvGraphicFramePr>
        <p:xfrm>
          <a:off x="353677" y="2860023"/>
          <a:ext cx="5251669" cy="3689423"/>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8"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9485586" y="2137423"/>
            <a:ext cx="609600" cy="609600"/>
          </a:xfrm>
          <a:prstGeom prst="rect">
            <a:avLst/>
          </a:prstGeom>
        </p:spPr>
      </p:pic>
      <p:pic>
        <p:nvPicPr>
          <p:cNvPr id="10"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48041" y="0"/>
            <a:ext cx="2222943" cy="8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22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39"/>
          <p:cNvSpPr txBox="1">
            <a:spLocks noGrp="1"/>
          </p:cNvSpPr>
          <p:nvPr>
            <p:ph type="dt" sz="half" idx="10"/>
          </p:nvPr>
        </p:nvSpPr>
        <p:spPr>
          <a:xfrm>
            <a:off x="7986500" y="6272784"/>
            <a:ext cx="32735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7/28/2021</a:t>
            </a:r>
            <a:endParaRPr/>
          </a:p>
        </p:txBody>
      </p:sp>
      <p:sp>
        <p:nvSpPr>
          <p:cNvPr id="497" name="Google Shape;497;p39"/>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12</a:t>
            </a:fld>
            <a:endParaRPr/>
          </a:p>
        </p:txBody>
      </p:sp>
      <p:sp>
        <p:nvSpPr>
          <p:cNvPr id="498" name="Google Shape;498;p39"/>
          <p:cNvSpPr txBox="1"/>
          <p:nvPr/>
        </p:nvSpPr>
        <p:spPr>
          <a:xfrm>
            <a:off x="514719" y="255093"/>
            <a:ext cx="9402018" cy="1147969"/>
          </a:xfrm>
          <a:prstGeom prst="rect">
            <a:avLst/>
          </a:prstGeom>
          <a:noFill/>
          <a:ln>
            <a:noFill/>
          </a:ln>
        </p:spPr>
        <p:txBody>
          <a:bodyPr spcFirstLastPara="1" wrap="square" lIns="91425" tIns="45700" rIns="91425" bIns="45700" anchor="t" anchorCtr="0">
            <a:noAutofit/>
          </a:bodyPr>
          <a:lstStyle/>
          <a:p>
            <a:pPr marL="0" marR="0" lvl="0" indent="0" algn="l" rtl="0">
              <a:lnSpc>
                <a:spcPct val="94259"/>
              </a:lnSpc>
              <a:spcBef>
                <a:spcPts val="0"/>
              </a:spcBef>
              <a:spcAft>
                <a:spcPts val="0"/>
              </a:spcAft>
              <a:buClr>
                <a:schemeClr val="dk2"/>
              </a:buClr>
              <a:buSzPts val="5400"/>
              <a:buFont typeface="Arial"/>
              <a:buNone/>
            </a:pPr>
            <a:r>
              <a:rPr lang="en-US" sz="5400" cap="none" dirty="0">
                <a:solidFill>
                  <a:schemeClr val="dk2"/>
                </a:solidFill>
                <a:latin typeface="Arial"/>
                <a:ea typeface="Arial"/>
                <a:cs typeface="Arial"/>
                <a:sym typeface="Arial"/>
              </a:rPr>
              <a:t>PAKISTAN MARKET SIZE</a:t>
            </a:r>
            <a:endParaRPr sz="1200" cap="none" dirty="0">
              <a:solidFill>
                <a:schemeClr val="dk2"/>
              </a:solidFill>
              <a:latin typeface="Arial"/>
              <a:ea typeface="Arial"/>
              <a:cs typeface="Arial"/>
              <a:sym typeface="Arial"/>
            </a:endParaRPr>
          </a:p>
        </p:txBody>
      </p:sp>
      <p:pic>
        <p:nvPicPr>
          <p:cNvPr id="499" name="Google Shape;499;p39"/>
          <p:cNvPicPr preferRelativeResize="0"/>
          <p:nvPr/>
        </p:nvPicPr>
        <p:blipFill rotWithShape="1">
          <a:blip r:embed="rId5">
            <a:alphaModFix/>
          </a:blip>
          <a:srcRect/>
          <a:stretch/>
        </p:blipFill>
        <p:spPr>
          <a:xfrm>
            <a:off x="598033" y="1118049"/>
            <a:ext cx="5410200" cy="25400"/>
          </a:xfrm>
          <a:prstGeom prst="rect">
            <a:avLst/>
          </a:prstGeom>
          <a:noFill/>
          <a:ln>
            <a:noFill/>
          </a:ln>
        </p:spPr>
      </p:pic>
      <p:sp>
        <p:nvSpPr>
          <p:cNvPr id="500" name="Google Shape;500;p39"/>
          <p:cNvSpPr txBox="1"/>
          <p:nvPr/>
        </p:nvSpPr>
        <p:spPr>
          <a:xfrm>
            <a:off x="598033" y="3727820"/>
            <a:ext cx="2776843" cy="666347"/>
          </a:xfrm>
          <a:prstGeom prst="rect">
            <a:avLst/>
          </a:prstGeom>
          <a:noFill/>
          <a:ln>
            <a:noFill/>
          </a:ln>
        </p:spPr>
        <p:txBody>
          <a:bodyPr spcFirstLastPara="1" wrap="square" lIns="91425" tIns="45700" rIns="91425" bIns="45700" anchor="t" anchorCtr="0">
            <a:noAutofit/>
          </a:bodyPr>
          <a:lstStyle/>
          <a:p>
            <a:pPr lvl="0">
              <a:lnSpc>
                <a:spcPct val="101874"/>
              </a:lnSpc>
              <a:buClr>
                <a:schemeClr val="dk2"/>
              </a:buClr>
              <a:buSzPts val="2400"/>
            </a:pPr>
            <a:r>
              <a:rPr lang="en-US" sz="1600" b="1" dirty="0">
                <a:solidFill>
                  <a:srgbClr val="141718"/>
                </a:solidFill>
              </a:rPr>
              <a:t>Total Individual Investor </a:t>
            </a:r>
            <a:endParaRPr sz="1600" b="1" cap="none" dirty="0">
              <a:solidFill>
                <a:srgbClr val="141718"/>
              </a:solidFill>
              <a:sym typeface="Arial"/>
            </a:endParaRPr>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7021" y="2318528"/>
            <a:ext cx="1189434" cy="837162"/>
          </a:xfrm>
          <a:prstGeom prst="rect">
            <a:avLst/>
          </a:prstGeom>
        </p:spPr>
      </p:pic>
      <p:sp>
        <p:nvSpPr>
          <p:cNvPr id="8" name="TextBox 7"/>
          <p:cNvSpPr txBox="1"/>
          <p:nvPr/>
        </p:nvSpPr>
        <p:spPr>
          <a:xfrm>
            <a:off x="3002832" y="3586759"/>
            <a:ext cx="2322785" cy="707886"/>
          </a:xfrm>
          <a:prstGeom prst="rect">
            <a:avLst/>
          </a:prstGeom>
          <a:noFill/>
        </p:spPr>
        <p:txBody>
          <a:bodyPr wrap="square" rtlCol="0">
            <a:spAutoFit/>
          </a:bodyPr>
          <a:lstStyle/>
          <a:p>
            <a:r>
              <a:rPr lang="en-US" sz="4000" dirty="0"/>
              <a:t>248,933</a:t>
            </a:r>
          </a:p>
        </p:txBody>
      </p:sp>
      <p:sp>
        <p:nvSpPr>
          <p:cNvPr id="10" name="Rectangle 9"/>
          <p:cNvSpPr/>
          <p:nvPr/>
        </p:nvSpPr>
        <p:spPr>
          <a:xfrm>
            <a:off x="1986454" y="2057007"/>
            <a:ext cx="2095445" cy="307777"/>
          </a:xfrm>
          <a:prstGeom prst="rect">
            <a:avLst/>
          </a:prstGeom>
        </p:spPr>
        <p:txBody>
          <a:bodyPr wrap="none">
            <a:spAutoFit/>
          </a:bodyPr>
          <a:lstStyle/>
          <a:p>
            <a:r>
              <a:rPr lang="en-US" dirty="0"/>
              <a:t>Individual Local investor</a:t>
            </a:r>
          </a:p>
        </p:txBody>
      </p:sp>
      <p:sp>
        <p:nvSpPr>
          <p:cNvPr id="11" name="Rectangle 10"/>
          <p:cNvSpPr/>
          <p:nvPr/>
        </p:nvSpPr>
        <p:spPr>
          <a:xfrm>
            <a:off x="3893148" y="2330380"/>
            <a:ext cx="1111202" cy="400110"/>
          </a:xfrm>
          <a:prstGeom prst="rect">
            <a:avLst/>
          </a:prstGeom>
        </p:spPr>
        <p:txBody>
          <a:bodyPr wrap="none">
            <a:spAutoFit/>
          </a:bodyPr>
          <a:lstStyle/>
          <a:p>
            <a:r>
              <a:rPr lang="en-US" sz="2000" dirty="0"/>
              <a:t>232,799</a:t>
            </a:r>
          </a:p>
        </p:txBody>
      </p:sp>
      <p:sp>
        <p:nvSpPr>
          <p:cNvPr id="18" name="Rectangle 17"/>
          <p:cNvSpPr/>
          <p:nvPr/>
        </p:nvSpPr>
        <p:spPr>
          <a:xfrm>
            <a:off x="2041353" y="2602683"/>
            <a:ext cx="2273379" cy="307777"/>
          </a:xfrm>
          <a:prstGeom prst="rect">
            <a:avLst/>
          </a:prstGeom>
        </p:spPr>
        <p:txBody>
          <a:bodyPr wrap="none">
            <a:spAutoFit/>
          </a:bodyPr>
          <a:lstStyle/>
          <a:p>
            <a:r>
              <a:rPr lang="en-US" dirty="0"/>
              <a:t>Individual Foreign investor</a:t>
            </a:r>
          </a:p>
        </p:txBody>
      </p:sp>
      <p:sp>
        <p:nvSpPr>
          <p:cNvPr id="19" name="Rectangle 18"/>
          <p:cNvSpPr/>
          <p:nvPr/>
        </p:nvSpPr>
        <p:spPr>
          <a:xfrm>
            <a:off x="4081899" y="2846247"/>
            <a:ext cx="968535" cy="400110"/>
          </a:xfrm>
          <a:prstGeom prst="rect">
            <a:avLst/>
          </a:prstGeom>
        </p:spPr>
        <p:txBody>
          <a:bodyPr wrap="none">
            <a:spAutoFit/>
          </a:bodyPr>
          <a:lstStyle/>
          <a:p>
            <a:r>
              <a:rPr lang="en-US" sz="2000" dirty="0"/>
              <a:t>12,356</a:t>
            </a:r>
          </a:p>
        </p:txBody>
      </p:sp>
      <p:sp>
        <p:nvSpPr>
          <p:cNvPr id="20" name="Rectangle 19"/>
          <p:cNvSpPr/>
          <p:nvPr/>
        </p:nvSpPr>
        <p:spPr>
          <a:xfrm>
            <a:off x="2833411" y="3112033"/>
            <a:ext cx="1330814" cy="307777"/>
          </a:xfrm>
          <a:prstGeom prst="rect">
            <a:avLst/>
          </a:prstGeom>
        </p:spPr>
        <p:txBody>
          <a:bodyPr wrap="none">
            <a:spAutoFit/>
          </a:bodyPr>
          <a:lstStyle/>
          <a:p>
            <a:r>
              <a:rPr lang="en-US" dirty="0"/>
              <a:t>RDA investors</a:t>
            </a:r>
          </a:p>
        </p:txBody>
      </p:sp>
      <p:sp>
        <p:nvSpPr>
          <p:cNvPr id="21" name="Rectangle 20"/>
          <p:cNvSpPr/>
          <p:nvPr/>
        </p:nvSpPr>
        <p:spPr>
          <a:xfrm>
            <a:off x="4194396" y="3303230"/>
            <a:ext cx="825867" cy="400110"/>
          </a:xfrm>
          <a:prstGeom prst="rect">
            <a:avLst/>
          </a:prstGeom>
        </p:spPr>
        <p:txBody>
          <a:bodyPr wrap="none">
            <a:spAutoFit/>
          </a:bodyPr>
          <a:lstStyle/>
          <a:p>
            <a:r>
              <a:rPr lang="en-US" sz="2000" dirty="0"/>
              <a:t>3,772</a:t>
            </a:r>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28573" y="3954118"/>
            <a:ext cx="1481220" cy="1394430"/>
          </a:xfrm>
          <a:prstGeom prst="rect">
            <a:avLst/>
          </a:prstGeom>
        </p:spPr>
      </p:pic>
      <p:sp>
        <p:nvSpPr>
          <p:cNvPr id="13" name="Rectangle 12"/>
          <p:cNvSpPr/>
          <p:nvPr/>
        </p:nvSpPr>
        <p:spPr>
          <a:xfrm>
            <a:off x="8430120" y="3479475"/>
            <a:ext cx="1755609" cy="307777"/>
          </a:xfrm>
          <a:prstGeom prst="rect">
            <a:avLst/>
          </a:prstGeom>
        </p:spPr>
        <p:txBody>
          <a:bodyPr wrap="none">
            <a:spAutoFit/>
          </a:bodyPr>
          <a:lstStyle/>
          <a:p>
            <a:r>
              <a:rPr lang="en-US" dirty="0"/>
              <a:t>Corporate Investors</a:t>
            </a:r>
          </a:p>
        </p:txBody>
      </p:sp>
      <p:sp>
        <p:nvSpPr>
          <p:cNvPr id="24" name="Rectangle 23"/>
          <p:cNvSpPr/>
          <p:nvPr/>
        </p:nvSpPr>
        <p:spPr>
          <a:xfrm>
            <a:off x="9916737" y="3741658"/>
            <a:ext cx="825867" cy="400110"/>
          </a:xfrm>
          <a:prstGeom prst="rect">
            <a:avLst/>
          </a:prstGeom>
        </p:spPr>
        <p:txBody>
          <a:bodyPr wrap="none">
            <a:spAutoFit/>
          </a:bodyPr>
          <a:lstStyle/>
          <a:p>
            <a:r>
              <a:rPr lang="en-US" sz="2000" dirty="0"/>
              <a:t>1,722</a:t>
            </a:r>
          </a:p>
        </p:txBody>
      </p:sp>
      <p:sp>
        <p:nvSpPr>
          <p:cNvPr id="25" name="Rectangle 24"/>
          <p:cNvSpPr/>
          <p:nvPr/>
        </p:nvSpPr>
        <p:spPr>
          <a:xfrm>
            <a:off x="7986500" y="4095133"/>
            <a:ext cx="2412840" cy="307777"/>
          </a:xfrm>
          <a:prstGeom prst="rect">
            <a:avLst/>
          </a:prstGeom>
        </p:spPr>
        <p:txBody>
          <a:bodyPr wrap="none">
            <a:spAutoFit/>
          </a:bodyPr>
          <a:lstStyle/>
          <a:p>
            <a:r>
              <a:rPr lang="en-US" dirty="0"/>
              <a:t>Funds and Other Accounts  </a:t>
            </a:r>
          </a:p>
        </p:txBody>
      </p:sp>
      <p:sp>
        <p:nvSpPr>
          <p:cNvPr id="26" name="Rectangle 25"/>
          <p:cNvSpPr/>
          <p:nvPr/>
        </p:nvSpPr>
        <p:spPr>
          <a:xfrm rot="10800000" flipV="1">
            <a:off x="9968006" y="4347521"/>
            <a:ext cx="1125399" cy="400110"/>
          </a:xfrm>
          <a:prstGeom prst="rect">
            <a:avLst/>
          </a:prstGeom>
        </p:spPr>
        <p:txBody>
          <a:bodyPr wrap="square">
            <a:spAutoFit/>
          </a:bodyPr>
          <a:lstStyle/>
          <a:p>
            <a:r>
              <a:rPr lang="en-US" sz="2000" dirty="0"/>
              <a:t>1,436</a:t>
            </a:r>
          </a:p>
        </p:txBody>
      </p:sp>
      <p:sp>
        <p:nvSpPr>
          <p:cNvPr id="14" name="Rectangle 13"/>
          <p:cNvSpPr/>
          <p:nvPr/>
        </p:nvSpPr>
        <p:spPr>
          <a:xfrm>
            <a:off x="7651155" y="4653999"/>
            <a:ext cx="3313537" cy="369332"/>
          </a:xfrm>
          <a:prstGeom prst="rect">
            <a:avLst/>
          </a:prstGeom>
        </p:spPr>
        <p:txBody>
          <a:bodyPr wrap="square">
            <a:spAutoFit/>
          </a:bodyPr>
          <a:lstStyle/>
          <a:p>
            <a:r>
              <a:rPr lang="en-US" dirty="0"/>
              <a:t>Brokers' investment accounts</a:t>
            </a:r>
          </a:p>
        </p:txBody>
      </p:sp>
      <p:sp>
        <p:nvSpPr>
          <p:cNvPr id="28" name="Rectangle 27"/>
          <p:cNvSpPr/>
          <p:nvPr/>
        </p:nvSpPr>
        <p:spPr>
          <a:xfrm rot="10800000" flipV="1">
            <a:off x="10189496" y="4925324"/>
            <a:ext cx="1125399" cy="400110"/>
          </a:xfrm>
          <a:prstGeom prst="rect">
            <a:avLst/>
          </a:prstGeom>
        </p:spPr>
        <p:txBody>
          <a:bodyPr wrap="square">
            <a:spAutoFit/>
          </a:bodyPr>
          <a:lstStyle/>
          <a:p>
            <a:r>
              <a:rPr lang="en-US" sz="2000" dirty="0"/>
              <a:t>231</a:t>
            </a:r>
          </a:p>
        </p:txBody>
      </p:sp>
      <p:sp>
        <p:nvSpPr>
          <p:cNvPr id="29" name="Google Shape;500;p39"/>
          <p:cNvSpPr txBox="1"/>
          <p:nvPr/>
        </p:nvSpPr>
        <p:spPr>
          <a:xfrm>
            <a:off x="7041698" y="5702023"/>
            <a:ext cx="2776843" cy="410839"/>
          </a:xfrm>
          <a:prstGeom prst="rect">
            <a:avLst/>
          </a:prstGeom>
          <a:noFill/>
          <a:ln>
            <a:noFill/>
          </a:ln>
        </p:spPr>
        <p:txBody>
          <a:bodyPr spcFirstLastPara="1" wrap="square" lIns="91425" tIns="45700" rIns="91425" bIns="45700" anchor="t" anchorCtr="0">
            <a:noAutofit/>
          </a:bodyPr>
          <a:lstStyle/>
          <a:p>
            <a:pPr lvl="0">
              <a:lnSpc>
                <a:spcPct val="101874"/>
              </a:lnSpc>
              <a:buClr>
                <a:schemeClr val="dk2"/>
              </a:buClr>
              <a:buSzPts val="2400"/>
            </a:pPr>
            <a:r>
              <a:rPr lang="en-US" sz="1600" b="1" dirty="0">
                <a:solidFill>
                  <a:srgbClr val="141718"/>
                </a:solidFill>
              </a:rPr>
              <a:t>Total Corporate Investor </a:t>
            </a:r>
            <a:endParaRPr sz="1600" b="1" cap="none" dirty="0">
              <a:solidFill>
                <a:srgbClr val="141718"/>
              </a:solidFill>
              <a:sym typeface="Arial"/>
            </a:endParaRPr>
          </a:p>
        </p:txBody>
      </p:sp>
      <p:sp>
        <p:nvSpPr>
          <p:cNvPr id="30" name="Rectangle 29"/>
          <p:cNvSpPr/>
          <p:nvPr/>
        </p:nvSpPr>
        <p:spPr>
          <a:xfrm rot="10800000" flipV="1">
            <a:off x="9513491" y="5553499"/>
            <a:ext cx="2018409" cy="707886"/>
          </a:xfrm>
          <a:prstGeom prst="rect">
            <a:avLst/>
          </a:prstGeom>
        </p:spPr>
        <p:txBody>
          <a:bodyPr wrap="square">
            <a:spAutoFit/>
          </a:bodyPr>
          <a:lstStyle/>
          <a:p>
            <a:r>
              <a:rPr lang="en-US" sz="4000" dirty="0"/>
              <a:t>3,389</a:t>
            </a:r>
          </a:p>
        </p:txBody>
      </p:sp>
      <p:pic>
        <p:nvPicPr>
          <p:cNvPr id="2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9003123" y="2097596"/>
            <a:ext cx="609600" cy="609600"/>
          </a:xfrm>
          <a:prstGeom prst="rect">
            <a:avLst/>
          </a:prstGeom>
        </p:spPr>
      </p:pic>
      <p:pic>
        <p:nvPicPr>
          <p:cNvPr id="31"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48041" y="0"/>
            <a:ext cx="2222943" cy="8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77041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587"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36"/>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7/28/2021</a:t>
            </a:r>
            <a:endParaRPr/>
          </a:p>
        </p:txBody>
      </p:sp>
      <p:sp>
        <p:nvSpPr>
          <p:cNvPr id="465" name="Google Shape;465;p36"/>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13</a:t>
            </a:fld>
            <a:endParaRPr/>
          </a:p>
        </p:txBody>
      </p:sp>
      <p:sp>
        <p:nvSpPr>
          <p:cNvPr id="466" name="Google Shape;466;p36"/>
          <p:cNvSpPr txBox="1"/>
          <p:nvPr/>
        </p:nvSpPr>
        <p:spPr>
          <a:xfrm>
            <a:off x="1016798" y="220091"/>
            <a:ext cx="8333222" cy="703243"/>
          </a:xfrm>
          <a:prstGeom prst="rect">
            <a:avLst/>
          </a:prstGeom>
          <a:noFill/>
          <a:ln>
            <a:noFill/>
          </a:ln>
        </p:spPr>
        <p:txBody>
          <a:bodyPr spcFirstLastPara="1" wrap="square" lIns="91425" tIns="45700" rIns="91425" bIns="45700" anchor="t" anchorCtr="0">
            <a:noAutofit/>
          </a:bodyPr>
          <a:lstStyle/>
          <a:p>
            <a:pPr marL="0" marR="0" lvl="0" indent="0" algn="l" rtl="0">
              <a:lnSpc>
                <a:spcPct val="94259"/>
              </a:lnSpc>
              <a:spcBef>
                <a:spcPts val="0"/>
              </a:spcBef>
              <a:spcAft>
                <a:spcPts val="0"/>
              </a:spcAft>
              <a:buClr>
                <a:schemeClr val="dk2"/>
              </a:buClr>
              <a:buSzPts val="5400"/>
              <a:buFont typeface="Arial"/>
              <a:buNone/>
            </a:pPr>
            <a:r>
              <a:rPr lang="en-US" sz="5400" cap="none" dirty="0">
                <a:solidFill>
                  <a:schemeClr val="dk2"/>
                </a:solidFill>
                <a:latin typeface="Arial"/>
                <a:ea typeface="Arial"/>
                <a:cs typeface="Arial"/>
                <a:sym typeface="Arial"/>
              </a:rPr>
              <a:t>Google Search Trend</a:t>
            </a:r>
            <a:endParaRPr sz="1200" cap="none" dirty="0">
              <a:solidFill>
                <a:schemeClr val="dk2"/>
              </a:solidFill>
              <a:latin typeface="Arial"/>
              <a:ea typeface="Arial"/>
              <a:cs typeface="Arial"/>
              <a:sym typeface="Arial"/>
            </a:endParaRPr>
          </a:p>
        </p:txBody>
      </p:sp>
      <p:pic>
        <p:nvPicPr>
          <p:cNvPr id="467" name="Google Shape;467;p36"/>
          <p:cNvPicPr preferRelativeResize="0"/>
          <p:nvPr/>
        </p:nvPicPr>
        <p:blipFill rotWithShape="1">
          <a:blip r:embed="rId5">
            <a:alphaModFix/>
          </a:blip>
          <a:srcRect/>
          <a:stretch/>
        </p:blipFill>
        <p:spPr>
          <a:xfrm>
            <a:off x="1224622" y="1066299"/>
            <a:ext cx="5964454" cy="45719"/>
          </a:xfrm>
          <a:prstGeom prst="rect">
            <a:avLst/>
          </a:prstGeom>
          <a:noFill/>
          <a:ln>
            <a:noFill/>
          </a:ln>
        </p:spPr>
      </p:pic>
      <p:graphicFrame>
        <p:nvGraphicFramePr>
          <p:cNvPr id="7" name="Chart 6"/>
          <p:cNvGraphicFramePr>
            <a:graphicFrameLocks/>
          </p:cNvGraphicFramePr>
          <p:nvPr>
            <p:extLst>
              <p:ext uri="{D42A27DB-BD31-4B8C-83A1-F6EECF244321}">
                <p14:modId xmlns:p14="http://schemas.microsoft.com/office/powerpoint/2010/main" val="170258657"/>
              </p:ext>
            </p:extLst>
          </p:nvPr>
        </p:nvGraphicFramePr>
        <p:xfrm>
          <a:off x="651641" y="2057400"/>
          <a:ext cx="10121461" cy="2743200"/>
        </p:xfrm>
        <a:graphic>
          <a:graphicData uri="http://schemas.openxmlformats.org/drawingml/2006/chart">
            <c:chart xmlns:c="http://schemas.openxmlformats.org/drawingml/2006/chart" xmlns:r="http://schemas.openxmlformats.org/officeDocument/2006/relationships" r:id="rId6"/>
          </a:graphicData>
        </a:graphic>
      </p:graphicFrame>
      <p:pic>
        <p:nvPicPr>
          <p:cNvPr id="8"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350020" y="1799897"/>
            <a:ext cx="609600" cy="609600"/>
          </a:xfrm>
          <a:prstGeom prst="rect">
            <a:avLst/>
          </a:prstGeom>
        </p:spPr>
      </p:pic>
      <p:pic>
        <p:nvPicPr>
          <p:cNvPr id="9"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48041" y="0"/>
            <a:ext cx="2222943" cy="8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27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34"/>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7/28/2021</a:t>
            </a:r>
            <a:endParaRPr/>
          </a:p>
        </p:txBody>
      </p:sp>
      <p:sp>
        <p:nvSpPr>
          <p:cNvPr id="444" name="Google Shape;444;p34"/>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14</a:t>
            </a:fld>
            <a:endParaRPr/>
          </a:p>
        </p:txBody>
      </p:sp>
      <p:sp>
        <p:nvSpPr>
          <p:cNvPr id="445" name="Google Shape;445;p34"/>
          <p:cNvSpPr txBox="1"/>
          <p:nvPr/>
        </p:nvSpPr>
        <p:spPr>
          <a:xfrm>
            <a:off x="1267978" y="517870"/>
            <a:ext cx="8333222" cy="1147969"/>
          </a:xfrm>
          <a:prstGeom prst="rect">
            <a:avLst/>
          </a:prstGeom>
          <a:noFill/>
          <a:ln>
            <a:noFill/>
          </a:ln>
        </p:spPr>
        <p:txBody>
          <a:bodyPr spcFirstLastPara="1" wrap="square" lIns="91425" tIns="45700" rIns="91425" bIns="45700" anchor="t" anchorCtr="0">
            <a:noAutofit/>
          </a:bodyPr>
          <a:lstStyle/>
          <a:p>
            <a:pPr marL="0" marR="0" lvl="0" indent="0" algn="l" rtl="0">
              <a:lnSpc>
                <a:spcPct val="94259"/>
              </a:lnSpc>
              <a:spcBef>
                <a:spcPts val="0"/>
              </a:spcBef>
              <a:spcAft>
                <a:spcPts val="0"/>
              </a:spcAft>
              <a:buClr>
                <a:schemeClr val="dk2"/>
              </a:buClr>
              <a:buSzPts val="5400"/>
              <a:buFont typeface="Arial"/>
              <a:buNone/>
            </a:pPr>
            <a:r>
              <a:rPr lang="en-US" sz="5400" cap="none" dirty="0">
                <a:solidFill>
                  <a:schemeClr val="dk2"/>
                </a:solidFill>
                <a:latin typeface="Arial"/>
                <a:ea typeface="Arial"/>
                <a:cs typeface="Arial"/>
                <a:sym typeface="Arial"/>
              </a:rPr>
              <a:t>BUSINESS MODEL</a:t>
            </a:r>
            <a:endParaRPr dirty="0"/>
          </a:p>
        </p:txBody>
      </p:sp>
      <p:pic>
        <p:nvPicPr>
          <p:cNvPr id="446" name="Google Shape;446;p34"/>
          <p:cNvPicPr preferRelativeResize="0"/>
          <p:nvPr/>
        </p:nvPicPr>
        <p:blipFill rotWithShape="1">
          <a:blip r:embed="rId5">
            <a:alphaModFix/>
          </a:blip>
          <a:srcRect/>
          <a:stretch/>
        </p:blipFill>
        <p:spPr>
          <a:xfrm>
            <a:off x="1382278" y="1313532"/>
            <a:ext cx="5410200" cy="25400"/>
          </a:xfrm>
          <a:prstGeom prst="rect">
            <a:avLst/>
          </a:prstGeom>
          <a:noFill/>
          <a:ln>
            <a:noFill/>
          </a:ln>
        </p:spPr>
      </p:pic>
      <p:sp>
        <p:nvSpPr>
          <p:cNvPr id="447" name="Google Shape;447;p34"/>
          <p:cNvSpPr txBox="1"/>
          <p:nvPr/>
        </p:nvSpPr>
        <p:spPr>
          <a:xfrm>
            <a:off x="829860" y="5307377"/>
            <a:ext cx="10721009" cy="1147969"/>
          </a:xfrm>
          <a:prstGeom prst="rect">
            <a:avLst/>
          </a:prstGeom>
          <a:noFill/>
          <a:ln>
            <a:noFill/>
          </a:ln>
        </p:spPr>
        <p:txBody>
          <a:bodyPr spcFirstLastPara="1" wrap="square" lIns="91425" tIns="45700" rIns="91425" bIns="45700" anchor="t" anchorCtr="0">
            <a:noAutofit/>
          </a:bodyPr>
          <a:lstStyle/>
          <a:p>
            <a:pPr marR="0" lvl="0" algn="l" rtl="0">
              <a:lnSpc>
                <a:spcPct val="101874"/>
              </a:lnSpc>
              <a:spcBef>
                <a:spcPts val="0"/>
              </a:spcBef>
              <a:spcAft>
                <a:spcPts val="0"/>
              </a:spcAft>
              <a:buClr>
                <a:srgbClr val="141718"/>
              </a:buClr>
              <a:buSzPts val="2400"/>
            </a:pPr>
            <a:endParaRPr sz="2400" b="1" dirty="0">
              <a:solidFill>
                <a:srgbClr val="141718"/>
              </a:solidFill>
            </a:endParaRPr>
          </a:p>
        </p:txBody>
      </p:sp>
      <p:graphicFrame>
        <p:nvGraphicFramePr>
          <p:cNvPr id="2" name="Diagram 1"/>
          <p:cNvGraphicFramePr/>
          <p:nvPr>
            <p:extLst>
              <p:ext uri="{D42A27DB-BD31-4B8C-83A1-F6EECF244321}">
                <p14:modId xmlns:p14="http://schemas.microsoft.com/office/powerpoint/2010/main" val="2180200818"/>
              </p:ext>
            </p:extLst>
          </p:nvPr>
        </p:nvGraphicFramePr>
        <p:xfrm>
          <a:off x="829860" y="1835825"/>
          <a:ext cx="8771340" cy="360853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8"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9496097" y="2514600"/>
            <a:ext cx="609600" cy="609600"/>
          </a:xfrm>
          <a:prstGeom prst="rect">
            <a:avLst/>
          </a:prstGeom>
        </p:spPr>
      </p:pic>
      <p:pic>
        <p:nvPicPr>
          <p:cNvPr id="9"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48041" y="0"/>
            <a:ext cx="2222943" cy="8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46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35"/>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7/28/2021</a:t>
            </a:r>
            <a:endParaRPr/>
          </a:p>
        </p:txBody>
      </p:sp>
      <p:sp>
        <p:nvSpPr>
          <p:cNvPr id="454" name="Google Shape;454;p35"/>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15</a:t>
            </a:fld>
            <a:endParaRPr/>
          </a:p>
        </p:txBody>
      </p:sp>
      <p:sp>
        <p:nvSpPr>
          <p:cNvPr id="455" name="Google Shape;455;p35"/>
          <p:cNvSpPr txBox="1"/>
          <p:nvPr/>
        </p:nvSpPr>
        <p:spPr>
          <a:xfrm>
            <a:off x="1133312" y="571470"/>
            <a:ext cx="8333222" cy="1005082"/>
          </a:xfrm>
          <a:prstGeom prst="rect">
            <a:avLst/>
          </a:prstGeom>
          <a:noFill/>
          <a:ln>
            <a:noFill/>
          </a:ln>
        </p:spPr>
        <p:txBody>
          <a:bodyPr spcFirstLastPara="1" wrap="square" lIns="91425" tIns="45700" rIns="91425" bIns="45700" anchor="t" anchorCtr="0">
            <a:noAutofit/>
          </a:bodyPr>
          <a:lstStyle/>
          <a:p>
            <a:pPr marL="0" marR="0" lvl="0" indent="0" algn="l" rtl="0">
              <a:lnSpc>
                <a:spcPct val="94259"/>
              </a:lnSpc>
              <a:spcBef>
                <a:spcPts val="0"/>
              </a:spcBef>
              <a:spcAft>
                <a:spcPts val="0"/>
              </a:spcAft>
              <a:buClr>
                <a:schemeClr val="dk2"/>
              </a:buClr>
              <a:buSzPts val="5400"/>
              <a:buFont typeface="Arial"/>
              <a:buNone/>
            </a:pPr>
            <a:r>
              <a:rPr lang="en-US" sz="5400" cap="none" dirty="0">
                <a:solidFill>
                  <a:schemeClr val="dk2"/>
                </a:solidFill>
                <a:latin typeface="Arial"/>
                <a:ea typeface="Arial"/>
                <a:cs typeface="Arial"/>
                <a:sym typeface="Arial"/>
              </a:rPr>
              <a:t>SERVICE OFFERINGS</a:t>
            </a:r>
            <a:endParaRPr sz="5400" cap="none" dirty="0">
              <a:solidFill>
                <a:schemeClr val="dk2"/>
              </a:solidFill>
              <a:latin typeface="Arial"/>
              <a:ea typeface="Arial"/>
              <a:cs typeface="Arial"/>
              <a:sym typeface="Arial"/>
            </a:endParaRPr>
          </a:p>
        </p:txBody>
      </p:sp>
      <p:pic>
        <p:nvPicPr>
          <p:cNvPr id="456" name="Google Shape;456;p35"/>
          <p:cNvPicPr preferRelativeResize="0"/>
          <p:nvPr/>
        </p:nvPicPr>
        <p:blipFill rotWithShape="1">
          <a:blip r:embed="rId5">
            <a:alphaModFix/>
          </a:blip>
          <a:srcRect/>
          <a:stretch/>
        </p:blipFill>
        <p:spPr>
          <a:xfrm>
            <a:off x="1287683" y="1310990"/>
            <a:ext cx="7183653" cy="45719"/>
          </a:xfrm>
          <a:prstGeom prst="rect">
            <a:avLst/>
          </a:prstGeom>
          <a:noFill/>
          <a:ln>
            <a:noFill/>
          </a:ln>
        </p:spPr>
      </p:pic>
      <p:graphicFrame>
        <p:nvGraphicFramePr>
          <p:cNvPr id="10" name="Diagram 9"/>
          <p:cNvGraphicFramePr/>
          <p:nvPr>
            <p:extLst>
              <p:ext uri="{D42A27DB-BD31-4B8C-83A1-F6EECF244321}">
                <p14:modId xmlns:p14="http://schemas.microsoft.com/office/powerpoint/2010/main" val="936952550"/>
              </p:ext>
            </p:extLst>
          </p:nvPr>
        </p:nvGraphicFramePr>
        <p:xfrm>
          <a:off x="104939" y="1923393"/>
          <a:ext cx="10205545" cy="412954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8"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48041" y="0"/>
            <a:ext cx="2222943" cy="8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9643241" y="1576552"/>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8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36"/>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7/28/2021</a:t>
            </a:r>
            <a:endParaRPr/>
          </a:p>
        </p:txBody>
      </p:sp>
      <p:sp>
        <p:nvSpPr>
          <p:cNvPr id="465" name="Google Shape;465;p36"/>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16</a:t>
            </a:fld>
            <a:endParaRPr/>
          </a:p>
        </p:txBody>
      </p:sp>
      <p:sp>
        <p:nvSpPr>
          <p:cNvPr id="466" name="Google Shape;466;p36"/>
          <p:cNvSpPr txBox="1"/>
          <p:nvPr/>
        </p:nvSpPr>
        <p:spPr>
          <a:xfrm>
            <a:off x="1016798" y="220091"/>
            <a:ext cx="8333222" cy="703243"/>
          </a:xfrm>
          <a:prstGeom prst="rect">
            <a:avLst/>
          </a:prstGeom>
          <a:noFill/>
          <a:ln>
            <a:noFill/>
          </a:ln>
        </p:spPr>
        <p:txBody>
          <a:bodyPr spcFirstLastPara="1" wrap="square" lIns="91425" tIns="45700" rIns="91425" bIns="45700" anchor="t" anchorCtr="0">
            <a:noAutofit/>
          </a:bodyPr>
          <a:lstStyle/>
          <a:p>
            <a:pPr marL="0" marR="0" lvl="0" indent="0" algn="l" rtl="0">
              <a:lnSpc>
                <a:spcPct val="94259"/>
              </a:lnSpc>
              <a:spcBef>
                <a:spcPts val="0"/>
              </a:spcBef>
              <a:spcAft>
                <a:spcPts val="0"/>
              </a:spcAft>
              <a:buClr>
                <a:schemeClr val="dk2"/>
              </a:buClr>
              <a:buSzPts val="5400"/>
              <a:buFont typeface="Arial"/>
              <a:buNone/>
            </a:pPr>
            <a:r>
              <a:rPr lang="en-US" sz="5400" cap="none" dirty="0">
                <a:solidFill>
                  <a:schemeClr val="dk2"/>
                </a:solidFill>
                <a:latin typeface="Arial"/>
                <a:ea typeface="Arial"/>
                <a:cs typeface="Arial"/>
                <a:sym typeface="Arial"/>
              </a:rPr>
              <a:t>TARGET MARKETS </a:t>
            </a:r>
            <a:endParaRPr sz="1200" cap="none" dirty="0">
              <a:solidFill>
                <a:schemeClr val="dk2"/>
              </a:solidFill>
              <a:latin typeface="Arial"/>
              <a:ea typeface="Arial"/>
              <a:cs typeface="Arial"/>
              <a:sym typeface="Arial"/>
            </a:endParaRPr>
          </a:p>
        </p:txBody>
      </p:sp>
      <p:pic>
        <p:nvPicPr>
          <p:cNvPr id="467" name="Google Shape;467;p36"/>
          <p:cNvPicPr preferRelativeResize="0"/>
          <p:nvPr/>
        </p:nvPicPr>
        <p:blipFill rotWithShape="1">
          <a:blip r:embed="rId5">
            <a:alphaModFix/>
          </a:blip>
          <a:srcRect/>
          <a:stretch/>
        </p:blipFill>
        <p:spPr>
          <a:xfrm>
            <a:off x="1224622" y="1066299"/>
            <a:ext cx="5964454" cy="45719"/>
          </a:xfrm>
          <a:prstGeom prst="rect">
            <a:avLst/>
          </a:prstGeom>
          <a:noFill/>
          <a:ln>
            <a:noFill/>
          </a:ln>
        </p:spPr>
      </p:pic>
      <p:graphicFrame>
        <p:nvGraphicFramePr>
          <p:cNvPr id="469" name="Google Shape;469;p36"/>
          <p:cNvGraphicFramePr/>
          <p:nvPr>
            <p:extLst>
              <p:ext uri="{D42A27DB-BD31-4B8C-83A1-F6EECF244321}">
                <p14:modId xmlns:p14="http://schemas.microsoft.com/office/powerpoint/2010/main" val="510033059"/>
              </p:ext>
            </p:extLst>
          </p:nvPr>
        </p:nvGraphicFramePr>
        <p:xfrm>
          <a:off x="112033" y="1775175"/>
          <a:ext cx="10480756" cy="2290992"/>
        </p:xfrm>
        <a:graphic>
          <a:graphicData uri="http://schemas.openxmlformats.org/drawingml/2006/table">
            <a:tbl>
              <a:tblPr firstRow="1" bandRow="1">
                <a:tableStyleId>{ED67EDF4-D773-460C-A24F-C7BE5940D323}</a:tableStyleId>
              </a:tblPr>
              <a:tblGrid>
                <a:gridCol w="392185">
                  <a:extLst>
                    <a:ext uri="{9D8B030D-6E8A-4147-A177-3AD203B41FA5}">
                      <a16:colId xmlns:a16="http://schemas.microsoft.com/office/drawing/2014/main" xmlns="" val="20000"/>
                    </a:ext>
                  </a:extLst>
                </a:gridCol>
                <a:gridCol w="720612">
                  <a:extLst>
                    <a:ext uri="{9D8B030D-6E8A-4147-A177-3AD203B41FA5}">
                      <a16:colId xmlns:a16="http://schemas.microsoft.com/office/drawing/2014/main" xmlns="" val="20001"/>
                    </a:ext>
                  </a:extLst>
                </a:gridCol>
                <a:gridCol w="3658449">
                  <a:extLst>
                    <a:ext uri="{9D8B030D-6E8A-4147-A177-3AD203B41FA5}">
                      <a16:colId xmlns:a16="http://schemas.microsoft.com/office/drawing/2014/main" xmlns="" val="20003"/>
                    </a:ext>
                  </a:extLst>
                </a:gridCol>
                <a:gridCol w="3073042">
                  <a:extLst>
                    <a:ext uri="{9D8B030D-6E8A-4147-A177-3AD203B41FA5}">
                      <a16:colId xmlns:a16="http://schemas.microsoft.com/office/drawing/2014/main" xmlns="" val="20004"/>
                    </a:ext>
                  </a:extLst>
                </a:gridCol>
                <a:gridCol w="1353934">
                  <a:extLst>
                    <a:ext uri="{9D8B030D-6E8A-4147-A177-3AD203B41FA5}">
                      <a16:colId xmlns:a16="http://schemas.microsoft.com/office/drawing/2014/main" xmlns="" val="20005"/>
                    </a:ext>
                  </a:extLst>
                </a:gridCol>
                <a:gridCol w="1282534">
                  <a:extLst>
                    <a:ext uri="{9D8B030D-6E8A-4147-A177-3AD203B41FA5}">
                      <a16:colId xmlns:a16="http://schemas.microsoft.com/office/drawing/2014/main" xmlns="" val="20006"/>
                    </a:ext>
                  </a:extLst>
                </a:gridCol>
              </a:tblGrid>
              <a:tr h="736502">
                <a:tc>
                  <a:txBody>
                    <a:bodyPr/>
                    <a:lstStyle/>
                    <a:p>
                      <a:pPr marL="0" marR="0" lvl="0" indent="0" algn="l" rtl="0">
                        <a:spcBef>
                          <a:spcPts val="0"/>
                        </a:spcBef>
                        <a:spcAft>
                          <a:spcPts val="0"/>
                        </a:spcAft>
                        <a:buNone/>
                      </a:pPr>
                      <a:r>
                        <a:rPr lang="en-US" sz="1050" dirty="0"/>
                        <a:t>S#</a:t>
                      </a:r>
                      <a:endParaRPr sz="1600" dirty="0"/>
                    </a:p>
                  </a:txBody>
                  <a:tcPr marL="91450" marR="91450" marT="45725" marB="45725"/>
                </a:tc>
                <a:tc>
                  <a:txBody>
                    <a:bodyPr/>
                    <a:lstStyle/>
                    <a:p>
                      <a:pPr marL="0" marR="0" lvl="0" indent="0" algn="l" rtl="0">
                        <a:lnSpc>
                          <a:spcPct val="100000"/>
                        </a:lnSpc>
                        <a:spcBef>
                          <a:spcPts val="0"/>
                        </a:spcBef>
                        <a:spcAft>
                          <a:spcPts val="0"/>
                        </a:spcAft>
                        <a:buClr>
                          <a:schemeClr val="dk1"/>
                        </a:buClr>
                        <a:buSzPts val="1000"/>
                        <a:buFont typeface="Arial"/>
                        <a:buNone/>
                      </a:pPr>
                      <a:r>
                        <a:rPr lang="en-US" sz="1050" dirty="0"/>
                        <a:t>Product</a:t>
                      </a:r>
                      <a:endParaRPr sz="1600" dirty="0"/>
                    </a:p>
                  </a:txBody>
                  <a:tcPr marL="91450" marR="91450" marT="45725" marB="45725"/>
                </a:tc>
                <a:tc>
                  <a:txBody>
                    <a:bodyPr/>
                    <a:lstStyle/>
                    <a:p>
                      <a:pPr marL="0" marR="0" lvl="0" indent="0" algn="ctr" rtl="0">
                        <a:spcBef>
                          <a:spcPts val="0"/>
                        </a:spcBef>
                        <a:spcAft>
                          <a:spcPts val="0"/>
                        </a:spcAft>
                        <a:buNone/>
                      </a:pPr>
                      <a:r>
                        <a:rPr lang="en-US" sz="1050" dirty="0"/>
                        <a:t>Market Size</a:t>
                      </a:r>
                      <a:endParaRPr sz="1600" dirty="0"/>
                    </a:p>
                  </a:txBody>
                  <a:tcPr marL="91450" marR="91450" marT="45725" marB="45725"/>
                </a:tc>
                <a:tc>
                  <a:txBody>
                    <a:bodyPr/>
                    <a:lstStyle/>
                    <a:p>
                      <a:pPr marL="0" marR="0" lvl="0" indent="0" algn="l" rtl="0">
                        <a:spcBef>
                          <a:spcPts val="0"/>
                        </a:spcBef>
                        <a:spcAft>
                          <a:spcPts val="0"/>
                        </a:spcAft>
                        <a:buNone/>
                      </a:pPr>
                      <a:r>
                        <a:rPr lang="en-US" sz="1050" dirty="0"/>
                        <a:t>Expected Revenue per unit </a:t>
                      </a:r>
                      <a:endParaRPr sz="1600" dirty="0"/>
                    </a:p>
                  </a:txBody>
                  <a:tcPr marL="91450" marR="91450" marT="45725" marB="45725"/>
                </a:tc>
                <a:tc>
                  <a:txBody>
                    <a:bodyPr/>
                    <a:lstStyle/>
                    <a:p>
                      <a:pPr marL="0" marR="0" lvl="0" indent="0" algn="l" rtl="0">
                        <a:spcBef>
                          <a:spcPts val="0"/>
                        </a:spcBef>
                        <a:spcAft>
                          <a:spcPts val="0"/>
                        </a:spcAft>
                        <a:buNone/>
                      </a:pPr>
                      <a:r>
                        <a:rPr lang="en-US" sz="1050" dirty="0"/>
                        <a:t>Expected Revenue (up to 2 years)</a:t>
                      </a:r>
                      <a:endParaRPr sz="1600" dirty="0"/>
                    </a:p>
                  </a:txBody>
                  <a:tcPr marL="91450" marR="91450" marT="45725" marB="45725"/>
                </a:tc>
                <a:tc>
                  <a:txBody>
                    <a:bodyPr/>
                    <a:lstStyle/>
                    <a:p>
                      <a:pPr marL="0" marR="0" lvl="0" indent="0" algn="l" rtl="0">
                        <a:spcBef>
                          <a:spcPts val="0"/>
                        </a:spcBef>
                        <a:spcAft>
                          <a:spcPts val="0"/>
                        </a:spcAft>
                        <a:buNone/>
                      </a:pPr>
                      <a:r>
                        <a:rPr lang="en-US" sz="1050"/>
                        <a:t>Expected revenue (5 Years Projection)</a:t>
                      </a:r>
                      <a:endParaRPr sz="1600"/>
                    </a:p>
                  </a:txBody>
                  <a:tcPr marL="91450" marR="91450" marT="45725" marB="45725"/>
                </a:tc>
                <a:extLst>
                  <a:ext uri="{0D108BD9-81ED-4DB2-BD59-A6C34878D82A}">
                    <a16:rowId xmlns:a16="http://schemas.microsoft.com/office/drawing/2014/main" xmlns="" val="10000"/>
                  </a:ext>
                </a:extLst>
              </a:tr>
              <a:tr h="1466557">
                <a:tc>
                  <a:txBody>
                    <a:bodyPr/>
                    <a:lstStyle/>
                    <a:p>
                      <a:pPr marL="0" marR="0" lvl="0" indent="0" algn="l" rtl="0">
                        <a:spcBef>
                          <a:spcPts val="0"/>
                        </a:spcBef>
                        <a:spcAft>
                          <a:spcPts val="0"/>
                        </a:spcAft>
                        <a:buClr>
                          <a:srgbClr val="141718"/>
                        </a:buClr>
                        <a:buSzPts val="1000"/>
                        <a:buFont typeface="Arial"/>
                        <a:buNone/>
                      </a:pPr>
                      <a:r>
                        <a:rPr lang="en-US" sz="1200" dirty="0">
                          <a:solidFill>
                            <a:schemeClr val="bg1"/>
                          </a:solidFill>
                        </a:rPr>
                        <a:t>1</a:t>
                      </a:r>
                      <a:endParaRPr sz="1200" dirty="0">
                        <a:solidFill>
                          <a:schemeClr val="bg1"/>
                        </a:solidFill>
                      </a:endParaRPr>
                    </a:p>
                  </a:txBody>
                  <a:tcPr marL="91450" marR="91450" marT="45725" marB="45725">
                    <a:solidFill>
                      <a:schemeClr val="bg2">
                        <a:lumMod val="75000"/>
                      </a:schemeClr>
                    </a:solidFill>
                  </a:tcPr>
                </a:tc>
                <a:tc>
                  <a:txBody>
                    <a:bodyPr/>
                    <a:lstStyle/>
                    <a:p>
                      <a:pPr marL="0" marR="0" lvl="0" indent="0" algn="l" rtl="0">
                        <a:lnSpc>
                          <a:spcPct val="100000"/>
                        </a:lnSpc>
                        <a:spcBef>
                          <a:spcPts val="0"/>
                        </a:spcBef>
                        <a:spcAft>
                          <a:spcPts val="0"/>
                        </a:spcAft>
                        <a:buClr>
                          <a:srgbClr val="141718"/>
                        </a:buClr>
                        <a:buSzPts val="1000"/>
                        <a:buFont typeface="Arial"/>
                        <a:buNone/>
                      </a:pPr>
                      <a:r>
                        <a:rPr lang="en-US" sz="1200" dirty="0">
                          <a:solidFill>
                            <a:schemeClr val="bg1"/>
                          </a:solidFill>
                          <a:sym typeface="Arial"/>
                        </a:rPr>
                        <a:t>Stockia</a:t>
                      </a:r>
                      <a:endParaRPr sz="1200" dirty="0">
                        <a:solidFill>
                          <a:schemeClr val="bg1"/>
                        </a:solidFill>
                      </a:endParaRPr>
                    </a:p>
                  </a:txBody>
                  <a:tcPr marL="91450" marR="91450" marT="45725" marB="45725">
                    <a:solidFill>
                      <a:schemeClr val="bg2">
                        <a:lumMod val="75000"/>
                      </a:schemeClr>
                    </a:solidFill>
                  </a:tcPr>
                </a:tc>
                <a:tc>
                  <a:txBody>
                    <a:bodyPr/>
                    <a:lstStyle/>
                    <a:p>
                      <a:pPr marL="0" marR="0" lvl="0" indent="0" algn="ctr" rtl="0">
                        <a:spcBef>
                          <a:spcPts val="0"/>
                        </a:spcBef>
                        <a:spcAft>
                          <a:spcPts val="0"/>
                        </a:spcAft>
                        <a:buClr>
                          <a:srgbClr val="141718"/>
                        </a:buClr>
                        <a:buSzPts val="1000"/>
                        <a:buFont typeface="Arial"/>
                        <a:buNone/>
                      </a:pPr>
                      <a:r>
                        <a:rPr lang="en-US" sz="1200" dirty="0">
                          <a:solidFill>
                            <a:schemeClr val="bg1"/>
                          </a:solidFill>
                        </a:rPr>
                        <a:t>PSX in</a:t>
                      </a:r>
                      <a:r>
                        <a:rPr lang="en-US" sz="1200" baseline="0" dirty="0">
                          <a:solidFill>
                            <a:schemeClr val="bg1"/>
                          </a:solidFill>
                        </a:rPr>
                        <a:t> Pakistan </a:t>
                      </a:r>
                      <a:r>
                        <a:rPr lang="en-US" sz="1200" dirty="0">
                          <a:solidFill>
                            <a:schemeClr val="bg1"/>
                          </a:solidFill>
                        </a:rPr>
                        <a:t>Target ~ 3300 with</a:t>
                      </a:r>
                      <a:r>
                        <a:rPr lang="en-US" sz="1200" baseline="0" dirty="0">
                          <a:solidFill>
                            <a:schemeClr val="bg1"/>
                          </a:solidFill>
                        </a:rPr>
                        <a:t> in 2 years</a:t>
                      </a:r>
                    </a:p>
                    <a:p>
                      <a:pPr marL="0" marR="0" lvl="0" indent="0" algn="ctr" rtl="0">
                        <a:spcBef>
                          <a:spcPts val="0"/>
                        </a:spcBef>
                        <a:spcAft>
                          <a:spcPts val="0"/>
                        </a:spcAft>
                        <a:buClr>
                          <a:srgbClr val="141718"/>
                        </a:buClr>
                        <a:buSzPts val="1000"/>
                        <a:buFont typeface="Arial"/>
                        <a:buNone/>
                      </a:pPr>
                      <a:r>
                        <a:rPr lang="en-US" sz="1200" baseline="0" dirty="0">
                          <a:solidFill>
                            <a:schemeClr val="bg1"/>
                          </a:solidFill>
                        </a:rPr>
                        <a:t>PSX International Market Target ~ 1500 with in 2 years</a:t>
                      </a:r>
                    </a:p>
                    <a:p>
                      <a:pPr marL="0" marR="0" lvl="0" indent="0" algn="ctr" rtl="0">
                        <a:spcBef>
                          <a:spcPts val="0"/>
                        </a:spcBef>
                        <a:spcAft>
                          <a:spcPts val="0"/>
                        </a:spcAft>
                        <a:buClr>
                          <a:srgbClr val="141718"/>
                        </a:buClr>
                        <a:buSzPts val="1000"/>
                        <a:buFont typeface="Arial"/>
                        <a:buNone/>
                      </a:pPr>
                      <a:endParaRPr lang="en-US" sz="1200" baseline="0" dirty="0">
                        <a:solidFill>
                          <a:schemeClr val="bg1"/>
                        </a:solidFill>
                      </a:endParaRPr>
                    </a:p>
                    <a:p>
                      <a:pPr marL="0" marR="0" lvl="0" indent="0" algn="ctr" rtl="0">
                        <a:spcBef>
                          <a:spcPts val="0"/>
                        </a:spcBef>
                        <a:spcAft>
                          <a:spcPts val="0"/>
                        </a:spcAft>
                        <a:buClr>
                          <a:srgbClr val="141718"/>
                        </a:buClr>
                        <a:buSzPts val="1000"/>
                        <a:buFont typeface="Arial"/>
                        <a:buNone/>
                      </a:pPr>
                      <a:r>
                        <a:rPr lang="en-US" sz="1200" baseline="0" dirty="0">
                          <a:solidFill>
                            <a:schemeClr val="bg1"/>
                          </a:solidFill>
                        </a:rPr>
                        <a:t>Tadawul in Saudi Target ~ 1600 with in 2 years</a:t>
                      </a:r>
                    </a:p>
                    <a:p>
                      <a:pPr marL="0" marR="0" lvl="0" indent="0" algn="ctr" rtl="0">
                        <a:spcBef>
                          <a:spcPts val="0"/>
                        </a:spcBef>
                        <a:spcAft>
                          <a:spcPts val="0"/>
                        </a:spcAft>
                        <a:buClr>
                          <a:srgbClr val="141718"/>
                        </a:buClr>
                        <a:buSzPts val="1000"/>
                        <a:buFont typeface="Arial"/>
                        <a:buNone/>
                      </a:pPr>
                      <a:r>
                        <a:rPr lang="en-US" sz="1200" baseline="0" dirty="0">
                          <a:solidFill>
                            <a:schemeClr val="bg1"/>
                          </a:solidFill>
                        </a:rPr>
                        <a:t>Tadawul International Target  ~ 1800 with in 2 years</a:t>
                      </a:r>
                    </a:p>
                  </a:txBody>
                  <a:tcPr marL="91450" marR="91450" marT="45725" marB="45725">
                    <a:solidFill>
                      <a:schemeClr val="bg2">
                        <a:lumMod val="75000"/>
                      </a:schemeClr>
                    </a:solidFill>
                  </a:tcPr>
                </a:tc>
                <a:tc>
                  <a:txBody>
                    <a:bodyPr/>
                    <a:lstStyle/>
                    <a:p>
                      <a:pPr marL="0" marR="0" lvl="0" indent="0" algn="l" rtl="0">
                        <a:spcBef>
                          <a:spcPts val="0"/>
                        </a:spcBef>
                        <a:spcAft>
                          <a:spcPts val="0"/>
                        </a:spcAft>
                        <a:buNone/>
                      </a:pPr>
                      <a:r>
                        <a:rPr lang="en-US" sz="1200" baseline="0" dirty="0">
                          <a:solidFill>
                            <a:schemeClr val="bg1"/>
                          </a:solidFill>
                        </a:rPr>
                        <a:t>PSX Pakistan </a:t>
                      </a:r>
                      <a:r>
                        <a:rPr lang="en-US" sz="1200" baseline="0" dirty="0" err="1">
                          <a:solidFill>
                            <a:schemeClr val="bg1"/>
                          </a:solidFill>
                        </a:rPr>
                        <a:t>Rs</a:t>
                      </a:r>
                      <a:r>
                        <a:rPr lang="en-US" sz="1200" baseline="0" dirty="0">
                          <a:solidFill>
                            <a:schemeClr val="bg1"/>
                          </a:solidFill>
                        </a:rPr>
                        <a:t> 2350 or $ 13 /Month</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aseline="0" dirty="0">
                          <a:solidFill>
                            <a:schemeClr val="bg1"/>
                          </a:solidFill>
                        </a:rPr>
                        <a:t>PSX International </a:t>
                      </a:r>
                      <a:r>
                        <a:rPr lang="en-US" sz="1200" baseline="0" dirty="0" err="1">
                          <a:solidFill>
                            <a:schemeClr val="bg1"/>
                          </a:solidFill>
                        </a:rPr>
                        <a:t>Rs</a:t>
                      </a:r>
                      <a:r>
                        <a:rPr lang="en-US" sz="1200" baseline="0" dirty="0">
                          <a:solidFill>
                            <a:schemeClr val="bg1"/>
                          </a:solidFill>
                        </a:rPr>
                        <a:t> 4140 or $ 23 /Month</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aseline="0" dirty="0">
                        <a:solidFill>
                          <a:schemeClr val="bg1"/>
                        </a:solidFil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aseline="0" dirty="0">
                          <a:solidFill>
                            <a:schemeClr val="bg1"/>
                          </a:solidFill>
                        </a:rPr>
                        <a:t>Tadawul Saudi </a:t>
                      </a:r>
                      <a:r>
                        <a:rPr lang="en-US" sz="1200" baseline="0" dirty="0" err="1">
                          <a:solidFill>
                            <a:schemeClr val="bg1"/>
                          </a:solidFill>
                        </a:rPr>
                        <a:t>Rs</a:t>
                      </a:r>
                      <a:r>
                        <a:rPr lang="en-US" sz="1200" baseline="0" dirty="0">
                          <a:solidFill>
                            <a:schemeClr val="bg1"/>
                          </a:solidFill>
                        </a:rPr>
                        <a:t>. 1044 or  $29 / Month</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aseline="0" dirty="0">
                          <a:solidFill>
                            <a:schemeClr val="bg1"/>
                          </a:solidFill>
                        </a:rPr>
                        <a:t>Tadawul International </a:t>
                      </a:r>
                      <a:r>
                        <a:rPr lang="en-US" sz="1200" baseline="0" dirty="0" err="1">
                          <a:solidFill>
                            <a:schemeClr val="bg1"/>
                          </a:solidFill>
                        </a:rPr>
                        <a:t>Rs</a:t>
                      </a:r>
                      <a:r>
                        <a:rPr lang="en-US" sz="1200" baseline="0" dirty="0">
                          <a:solidFill>
                            <a:schemeClr val="bg1"/>
                          </a:solidFill>
                        </a:rPr>
                        <a:t>. 7020 or  $39 / Month</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aseline="0" dirty="0">
                        <a:solidFill>
                          <a:schemeClr val="bg1"/>
                        </a:solidFill>
                      </a:endParaRPr>
                    </a:p>
                    <a:p>
                      <a:pPr marL="0" marR="0" lvl="0" indent="0" algn="l" rtl="0">
                        <a:spcBef>
                          <a:spcPts val="0"/>
                        </a:spcBef>
                        <a:spcAft>
                          <a:spcPts val="0"/>
                        </a:spcAft>
                        <a:buNone/>
                      </a:pPr>
                      <a:endParaRPr lang="en-US" sz="1200" baseline="0" dirty="0">
                        <a:solidFill>
                          <a:schemeClr val="bg1"/>
                        </a:solidFill>
                      </a:endParaRPr>
                    </a:p>
                  </a:txBody>
                  <a:tcPr marL="91450" marR="91450" marT="45725" marB="45725">
                    <a:solidFill>
                      <a:schemeClr val="bg2">
                        <a:lumMod val="75000"/>
                      </a:schemeClr>
                    </a:solidFill>
                  </a:tcPr>
                </a:tc>
                <a:tc>
                  <a:txBody>
                    <a:bodyPr/>
                    <a:lstStyle/>
                    <a:p>
                      <a:pPr marL="0" marR="0" lvl="0" indent="0" algn="l" rtl="0">
                        <a:spcBef>
                          <a:spcPts val="0"/>
                        </a:spcBef>
                        <a:spcAft>
                          <a:spcPts val="0"/>
                        </a:spcAft>
                        <a:buNone/>
                      </a:pPr>
                      <a:r>
                        <a:rPr lang="en-US" sz="1200" dirty="0">
                          <a:solidFill>
                            <a:schemeClr val="bg1"/>
                          </a:solidFill>
                        </a:rPr>
                        <a:t>PKR  36 Million</a:t>
                      </a:r>
                    </a:p>
                    <a:p>
                      <a:pPr marL="0" marR="0" lvl="0" indent="0" algn="l" rtl="0">
                        <a:spcBef>
                          <a:spcPts val="0"/>
                        </a:spcBef>
                        <a:spcAft>
                          <a:spcPts val="0"/>
                        </a:spcAft>
                        <a:buNone/>
                      </a:pPr>
                      <a:r>
                        <a:rPr lang="en-US" sz="1200" dirty="0">
                          <a:solidFill>
                            <a:schemeClr val="bg1"/>
                          </a:solidFill>
                        </a:rPr>
                        <a:t>$ 200,000</a:t>
                      </a:r>
                      <a:endParaRPr sz="1200" dirty="0">
                        <a:solidFill>
                          <a:schemeClr val="bg1"/>
                        </a:solidFill>
                      </a:endParaRPr>
                    </a:p>
                  </a:txBody>
                  <a:tcPr marL="91450" marR="91450" marT="45725" marB="45725">
                    <a:solidFill>
                      <a:schemeClr val="bg2">
                        <a:lumMod val="75000"/>
                      </a:schemeClr>
                    </a:solidFill>
                  </a:tcPr>
                </a:tc>
                <a:tc>
                  <a:txBody>
                    <a:bodyPr/>
                    <a:lstStyle/>
                    <a:p>
                      <a:pPr marL="0" marR="0" lvl="0" indent="0" algn="l" rtl="0">
                        <a:spcBef>
                          <a:spcPts val="0"/>
                        </a:spcBef>
                        <a:spcAft>
                          <a:spcPts val="0"/>
                        </a:spcAft>
                        <a:buNone/>
                      </a:pPr>
                      <a:r>
                        <a:rPr lang="en-US" sz="1200" dirty="0">
                          <a:solidFill>
                            <a:schemeClr val="bg1"/>
                          </a:solidFill>
                        </a:rPr>
                        <a:t>PKR 234 M</a:t>
                      </a:r>
                    </a:p>
                    <a:p>
                      <a:pPr marL="0" marR="0" lvl="0" indent="0" algn="l" rtl="0">
                        <a:spcBef>
                          <a:spcPts val="0"/>
                        </a:spcBef>
                        <a:spcAft>
                          <a:spcPts val="0"/>
                        </a:spcAft>
                        <a:buNone/>
                      </a:pPr>
                      <a:r>
                        <a:rPr lang="en-US" sz="1200" dirty="0">
                          <a:solidFill>
                            <a:schemeClr val="bg1"/>
                          </a:solidFill>
                        </a:rPr>
                        <a:t>$ 1.3 Million</a:t>
                      </a:r>
                      <a:endParaRPr sz="1200" dirty="0">
                        <a:solidFill>
                          <a:schemeClr val="bg1"/>
                        </a:solidFill>
                      </a:endParaRPr>
                    </a:p>
                  </a:txBody>
                  <a:tcPr marL="91450" marR="91450" marT="45725" marB="45725">
                    <a:solidFill>
                      <a:schemeClr val="bg2">
                        <a:lumMod val="75000"/>
                      </a:schemeClr>
                    </a:solidFill>
                  </a:tcPr>
                </a:tc>
                <a:extLst>
                  <a:ext uri="{0D108BD9-81ED-4DB2-BD59-A6C34878D82A}">
                    <a16:rowId xmlns:a16="http://schemas.microsoft.com/office/drawing/2014/main" xmlns="" val="10001"/>
                  </a:ext>
                </a:extLst>
              </a:tr>
            </a:tbl>
          </a:graphicData>
        </a:graphic>
      </p:graphicFrame>
      <p:graphicFrame>
        <p:nvGraphicFramePr>
          <p:cNvPr id="2" name="Diagram 1"/>
          <p:cNvGraphicFramePr/>
          <p:nvPr>
            <p:extLst>
              <p:ext uri="{D42A27DB-BD31-4B8C-83A1-F6EECF244321}">
                <p14:modId xmlns:p14="http://schemas.microsoft.com/office/powerpoint/2010/main" val="643663746"/>
              </p:ext>
            </p:extLst>
          </p:nvPr>
        </p:nvGraphicFramePr>
        <p:xfrm>
          <a:off x="663511" y="4237729"/>
          <a:ext cx="8268821" cy="180363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8" name="Diagram 7"/>
          <p:cNvGraphicFramePr/>
          <p:nvPr>
            <p:extLst>
              <p:ext uri="{D42A27DB-BD31-4B8C-83A1-F6EECF244321}">
                <p14:modId xmlns:p14="http://schemas.microsoft.com/office/powerpoint/2010/main" val="256587526"/>
              </p:ext>
            </p:extLst>
          </p:nvPr>
        </p:nvGraphicFramePr>
        <p:xfrm>
          <a:off x="8347139" y="5645754"/>
          <a:ext cx="5215355" cy="1126109"/>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9350020" y="1066299"/>
            <a:ext cx="609600" cy="609600"/>
          </a:xfrm>
          <a:prstGeom prst="rect">
            <a:avLst/>
          </a:prstGeom>
        </p:spPr>
      </p:pic>
      <p:pic>
        <p:nvPicPr>
          <p:cNvPr id="10"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48041" y="0"/>
            <a:ext cx="2222943" cy="8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50138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6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36"/>
          <p:cNvSpPr txBox="1">
            <a:spLocks noGrp="1"/>
          </p:cNvSpPr>
          <p:nvPr>
            <p:ph type="dt" idx="10"/>
          </p:nvPr>
        </p:nvSpPr>
        <p:spPr>
          <a:xfrm>
            <a:off x="7964424" y="6272784"/>
            <a:ext cx="32735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7/28/2021</a:t>
            </a:r>
            <a:endParaRPr/>
          </a:p>
        </p:txBody>
      </p:sp>
      <p:sp>
        <p:nvSpPr>
          <p:cNvPr id="465" name="Google Shape;465;p36"/>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17</a:t>
            </a:fld>
            <a:endParaRPr/>
          </a:p>
        </p:txBody>
      </p:sp>
      <p:sp>
        <p:nvSpPr>
          <p:cNvPr id="466" name="Google Shape;466;p36"/>
          <p:cNvSpPr txBox="1"/>
          <p:nvPr/>
        </p:nvSpPr>
        <p:spPr>
          <a:xfrm>
            <a:off x="1016798" y="220091"/>
            <a:ext cx="8333222" cy="703243"/>
          </a:xfrm>
          <a:prstGeom prst="rect">
            <a:avLst/>
          </a:prstGeom>
          <a:noFill/>
          <a:ln>
            <a:noFill/>
          </a:ln>
        </p:spPr>
        <p:txBody>
          <a:bodyPr spcFirstLastPara="1" wrap="square" lIns="91425" tIns="45700" rIns="91425" bIns="45700" anchor="t" anchorCtr="0">
            <a:noAutofit/>
          </a:bodyPr>
          <a:lstStyle/>
          <a:p>
            <a:pPr marL="0" marR="0" lvl="0" indent="0" algn="l" rtl="0">
              <a:lnSpc>
                <a:spcPct val="94259"/>
              </a:lnSpc>
              <a:spcBef>
                <a:spcPts val="0"/>
              </a:spcBef>
              <a:spcAft>
                <a:spcPts val="0"/>
              </a:spcAft>
              <a:buClr>
                <a:schemeClr val="dk2"/>
              </a:buClr>
              <a:buSzPts val="5400"/>
              <a:buFont typeface="Arial"/>
              <a:buNone/>
            </a:pPr>
            <a:r>
              <a:rPr lang="en-US" sz="5400" dirty="0" smtClean="0">
                <a:solidFill>
                  <a:schemeClr val="dk2"/>
                </a:solidFill>
              </a:rPr>
              <a:t>SAMPLE TRENDS</a:t>
            </a:r>
            <a:r>
              <a:rPr lang="en-US" sz="5400" cap="none" dirty="0" smtClean="0">
                <a:solidFill>
                  <a:schemeClr val="dk2"/>
                </a:solidFill>
                <a:latin typeface="Arial"/>
                <a:ea typeface="Arial"/>
                <a:cs typeface="Arial"/>
                <a:sym typeface="Arial"/>
              </a:rPr>
              <a:t> </a:t>
            </a:r>
            <a:endParaRPr sz="1200" cap="none" dirty="0">
              <a:solidFill>
                <a:schemeClr val="dk2"/>
              </a:solidFill>
              <a:latin typeface="Arial"/>
              <a:ea typeface="Arial"/>
              <a:cs typeface="Arial"/>
              <a:sym typeface="Arial"/>
            </a:endParaRPr>
          </a:p>
        </p:txBody>
      </p:sp>
      <p:pic>
        <p:nvPicPr>
          <p:cNvPr id="467" name="Google Shape;467;p36"/>
          <p:cNvPicPr preferRelativeResize="0"/>
          <p:nvPr/>
        </p:nvPicPr>
        <p:blipFill rotWithShape="1">
          <a:blip r:embed="rId5">
            <a:alphaModFix/>
          </a:blip>
          <a:srcRect/>
          <a:stretch/>
        </p:blipFill>
        <p:spPr>
          <a:xfrm>
            <a:off x="1224622" y="1066299"/>
            <a:ext cx="5964454" cy="45719"/>
          </a:xfrm>
          <a:prstGeom prst="rect">
            <a:avLst/>
          </a:prstGeom>
          <a:noFill/>
          <a:ln>
            <a:noFill/>
          </a:ln>
        </p:spPr>
      </p:pic>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158" y="1748194"/>
            <a:ext cx="8741351" cy="3642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453349" y="2510194"/>
            <a:ext cx="609600" cy="609600"/>
          </a:xfrm>
          <a:prstGeom prst="rect">
            <a:avLst/>
          </a:prstGeom>
        </p:spPr>
      </p:pic>
      <p:pic>
        <p:nvPicPr>
          <p:cNvPr id="11"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48041" y="0"/>
            <a:ext cx="2222943" cy="8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49277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01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36"/>
          <p:cNvSpPr txBox="1">
            <a:spLocks noGrp="1"/>
          </p:cNvSpPr>
          <p:nvPr>
            <p:ph type="dt" idx="10"/>
          </p:nvPr>
        </p:nvSpPr>
        <p:spPr>
          <a:xfrm>
            <a:off x="7964424" y="6272784"/>
            <a:ext cx="32735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7/28/2021</a:t>
            </a:r>
            <a:endParaRPr/>
          </a:p>
        </p:txBody>
      </p:sp>
      <p:sp>
        <p:nvSpPr>
          <p:cNvPr id="465" name="Google Shape;465;p36"/>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18</a:t>
            </a:fld>
            <a:endParaRPr/>
          </a:p>
        </p:txBody>
      </p:sp>
      <p:sp>
        <p:nvSpPr>
          <p:cNvPr id="466" name="Google Shape;466;p36"/>
          <p:cNvSpPr txBox="1"/>
          <p:nvPr/>
        </p:nvSpPr>
        <p:spPr>
          <a:xfrm>
            <a:off x="1016798" y="220091"/>
            <a:ext cx="8333222" cy="703243"/>
          </a:xfrm>
          <a:prstGeom prst="rect">
            <a:avLst/>
          </a:prstGeom>
          <a:noFill/>
          <a:ln>
            <a:noFill/>
          </a:ln>
        </p:spPr>
        <p:txBody>
          <a:bodyPr spcFirstLastPara="1" wrap="square" lIns="91425" tIns="45700" rIns="91425" bIns="45700" anchor="t" anchorCtr="0">
            <a:noAutofit/>
          </a:bodyPr>
          <a:lstStyle/>
          <a:p>
            <a:pPr marL="0" marR="0" lvl="0" indent="0" algn="l" rtl="0">
              <a:lnSpc>
                <a:spcPct val="94259"/>
              </a:lnSpc>
              <a:spcBef>
                <a:spcPts val="0"/>
              </a:spcBef>
              <a:spcAft>
                <a:spcPts val="0"/>
              </a:spcAft>
              <a:buClr>
                <a:schemeClr val="dk2"/>
              </a:buClr>
              <a:buSzPts val="5400"/>
              <a:buFont typeface="Arial"/>
              <a:buNone/>
            </a:pPr>
            <a:r>
              <a:rPr lang="en-US" sz="5400" dirty="0" smtClean="0">
                <a:solidFill>
                  <a:schemeClr val="dk2"/>
                </a:solidFill>
              </a:rPr>
              <a:t>SAMPLE TRENDS</a:t>
            </a:r>
            <a:r>
              <a:rPr lang="en-US" sz="5400" cap="none" dirty="0" smtClean="0">
                <a:solidFill>
                  <a:schemeClr val="dk2"/>
                </a:solidFill>
                <a:latin typeface="Arial"/>
                <a:ea typeface="Arial"/>
                <a:cs typeface="Arial"/>
                <a:sym typeface="Arial"/>
              </a:rPr>
              <a:t> </a:t>
            </a:r>
            <a:endParaRPr sz="1200" cap="none" dirty="0">
              <a:solidFill>
                <a:schemeClr val="dk2"/>
              </a:solidFill>
              <a:latin typeface="Arial"/>
              <a:ea typeface="Arial"/>
              <a:cs typeface="Arial"/>
              <a:sym typeface="Arial"/>
            </a:endParaRPr>
          </a:p>
        </p:txBody>
      </p:sp>
      <p:pic>
        <p:nvPicPr>
          <p:cNvPr id="467" name="Google Shape;467;p36"/>
          <p:cNvPicPr preferRelativeResize="0"/>
          <p:nvPr/>
        </p:nvPicPr>
        <p:blipFill rotWithShape="1">
          <a:blip r:embed="rId5">
            <a:alphaModFix/>
          </a:blip>
          <a:srcRect/>
          <a:stretch/>
        </p:blipFill>
        <p:spPr>
          <a:xfrm>
            <a:off x="1224622" y="1066299"/>
            <a:ext cx="5964454" cy="45719"/>
          </a:xfrm>
          <a:prstGeom prst="rect">
            <a:avLst/>
          </a:prstGeom>
          <a:noFill/>
          <a:ln>
            <a:noFill/>
          </a:ln>
        </p:spPr>
      </p:pic>
      <p:pic>
        <p:nvPicPr>
          <p:cNvPr id="307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5361" y="1112019"/>
            <a:ext cx="8666163" cy="2545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0278" y="3795359"/>
            <a:ext cx="8609013" cy="2468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8981524" y="2384810"/>
            <a:ext cx="1923035" cy="1077218"/>
          </a:xfrm>
          <a:prstGeom prst="rect">
            <a:avLst/>
          </a:prstGeom>
        </p:spPr>
        <p:txBody>
          <a:bodyPr wrap="square">
            <a:spAutoFit/>
          </a:bodyPr>
          <a:lstStyle/>
          <a:p>
            <a:r>
              <a:rPr lang="en-US" sz="1600" dirty="0" smtClean="0"/>
              <a:t>Scrip = HBL </a:t>
            </a:r>
          </a:p>
          <a:p>
            <a:endParaRPr lang="en-US" sz="1600" dirty="0"/>
          </a:p>
          <a:p>
            <a:r>
              <a:rPr lang="en-US" sz="1600" dirty="0"/>
              <a:t>S</a:t>
            </a:r>
            <a:r>
              <a:rPr lang="en-US" sz="1600" dirty="0" smtClean="0"/>
              <a:t>tarting </a:t>
            </a:r>
            <a:r>
              <a:rPr lang="en-US" sz="1600" dirty="0"/>
              <a:t>investment = PKR 100,000</a:t>
            </a: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9455123" y="1405758"/>
            <a:ext cx="609600" cy="609600"/>
          </a:xfrm>
          <a:prstGeom prst="rect">
            <a:avLst/>
          </a:prstGeom>
        </p:spPr>
      </p:pic>
      <p:pic>
        <p:nvPicPr>
          <p:cNvPr id="10"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48041" y="0"/>
            <a:ext cx="2222943" cy="8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1214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44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pic>
        <p:nvPicPr>
          <p:cNvPr id="3" name="Picture 2"/>
          <p:cNvPicPr>
            <a:picLocks noChangeAspect="1"/>
          </p:cNvPicPr>
          <p:nvPr/>
        </p:nvPicPr>
        <p:blipFill>
          <a:blip r:embed="rId5"/>
          <a:stretch>
            <a:fillRect/>
          </a:stretch>
        </p:blipFill>
        <p:spPr>
          <a:xfrm>
            <a:off x="4036747" y="1899118"/>
            <a:ext cx="5992777" cy="3154145"/>
          </a:xfrm>
          <a:prstGeom prst="rect">
            <a:avLst/>
          </a:prstGeom>
        </p:spPr>
      </p:pic>
      <p:sp>
        <p:nvSpPr>
          <p:cNvPr id="496" name="Google Shape;496;p39"/>
          <p:cNvSpPr txBox="1">
            <a:spLocks noGrp="1"/>
          </p:cNvSpPr>
          <p:nvPr>
            <p:ph type="dt" sz="half" idx="10"/>
          </p:nvPr>
        </p:nvSpPr>
        <p:spPr>
          <a:xfrm>
            <a:off x="7901325" y="6272784"/>
            <a:ext cx="32735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7/28/2021</a:t>
            </a:r>
            <a:endParaRPr/>
          </a:p>
        </p:txBody>
      </p:sp>
      <p:sp>
        <p:nvSpPr>
          <p:cNvPr id="497" name="Google Shape;497;p39"/>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19</a:t>
            </a:fld>
            <a:endParaRPr/>
          </a:p>
        </p:txBody>
      </p:sp>
      <p:sp>
        <p:nvSpPr>
          <p:cNvPr id="498" name="Google Shape;498;p39"/>
          <p:cNvSpPr txBox="1"/>
          <p:nvPr/>
        </p:nvSpPr>
        <p:spPr>
          <a:xfrm>
            <a:off x="359263" y="595084"/>
            <a:ext cx="9402018" cy="1147969"/>
          </a:xfrm>
          <a:prstGeom prst="rect">
            <a:avLst/>
          </a:prstGeom>
          <a:noFill/>
          <a:ln>
            <a:noFill/>
          </a:ln>
        </p:spPr>
        <p:txBody>
          <a:bodyPr spcFirstLastPara="1" wrap="square" lIns="91425" tIns="45700" rIns="91425" bIns="45700" anchor="t" anchorCtr="0">
            <a:noAutofit/>
          </a:bodyPr>
          <a:lstStyle/>
          <a:p>
            <a:pPr marL="0" marR="0" lvl="0" indent="0" algn="l" rtl="0">
              <a:lnSpc>
                <a:spcPct val="94259"/>
              </a:lnSpc>
              <a:spcBef>
                <a:spcPts val="0"/>
              </a:spcBef>
              <a:spcAft>
                <a:spcPts val="0"/>
              </a:spcAft>
              <a:buClr>
                <a:schemeClr val="dk2"/>
              </a:buClr>
              <a:buSzPts val="5400"/>
              <a:buFont typeface="Arial"/>
              <a:buNone/>
            </a:pPr>
            <a:r>
              <a:rPr lang="en-US" sz="5400" cap="none" dirty="0">
                <a:solidFill>
                  <a:schemeClr val="dk2"/>
                </a:solidFill>
                <a:latin typeface="Arial"/>
                <a:ea typeface="Arial"/>
                <a:cs typeface="Arial"/>
                <a:sym typeface="Arial"/>
              </a:rPr>
              <a:t>CRYPTO MARKET SIZE</a:t>
            </a:r>
            <a:endParaRPr sz="1200" cap="none" dirty="0">
              <a:solidFill>
                <a:schemeClr val="dk2"/>
              </a:solidFill>
              <a:latin typeface="Arial"/>
              <a:ea typeface="Arial"/>
              <a:cs typeface="Arial"/>
              <a:sym typeface="Arial"/>
            </a:endParaRPr>
          </a:p>
        </p:txBody>
      </p:sp>
      <p:pic>
        <p:nvPicPr>
          <p:cNvPr id="499" name="Google Shape;499;p39"/>
          <p:cNvPicPr preferRelativeResize="0"/>
          <p:nvPr/>
        </p:nvPicPr>
        <p:blipFill rotWithShape="1">
          <a:blip r:embed="rId6">
            <a:alphaModFix/>
          </a:blip>
          <a:srcRect/>
          <a:stretch/>
        </p:blipFill>
        <p:spPr>
          <a:xfrm>
            <a:off x="574824" y="1369439"/>
            <a:ext cx="5410200" cy="25400"/>
          </a:xfrm>
          <a:prstGeom prst="rect">
            <a:avLst/>
          </a:prstGeom>
          <a:noFill/>
          <a:ln>
            <a:noFill/>
          </a:ln>
        </p:spPr>
      </p:pic>
      <p:graphicFrame>
        <p:nvGraphicFramePr>
          <p:cNvPr id="5" name="Diagram 4"/>
          <p:cNvGraphicFramePr/>
          <p:nvPr>
            <p:extLst>
              <p:ext uri="{D42A27DB-BD31-4B8C-83A1-F6EECF244321}">
                <p14:modId xmlns:p14="http://schemas.microsoft.com/office/powerpoint/2010/main" val="2659413439"/>
              </p:ext>
            </p:extLst>
          </p:nvPr>
        </p:nvGraphicFramePr>
        <p:xfrm>
          <a:off x="157017" y="4034394"/>
          <a:ext cx="4251354" cy="241453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2" name="Diagram 1"/>
          <p:cNvGraphicFramePr/>
          <p:nvPr>
            <p:extLst>
              <p:ext uri="{D42A27DB-BD31-4B8C-83A1-F6EECF244321}">
                <p14:modId xmlns:p14="http://schemas.microsoft.com/office/powerpoint/2010/main" val="215258540"/>
              </p:ext>
            </p:extLst>
          </p:nvPr>
        </p:nvGraphicFramePr>
        <p:xfrm>
          <a:off x="0" y="1716493"/>
          <a:ext cx="3925454" cy="20320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7"/>
          <a:stretch>
            <a:fillRect/>
          </a:stretch>
        </p:blipFill>
        <p:spPr>
          <a:xfrm>
            <a:off x="9506203" y="2184686"/>
            <a:ext cx="609600" cy="609600"/>
          </a:xfrm>
          <a:prstGeom prst="rect">
            <a:avLst/>
          </a:prstGeom>
        </p:spPr>
      </p:pic>
      <p:pic>
        <p:nvPicPr>
          <p:cNvPr id="10"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48041" y="0"/>
            <a:ext cx="2222943" cy="8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8684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73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grpSp>
        <p:nvGrpSpPr>
          <p:cNvPr id="10" name="Group 9"/>
          <p:cNvGrpSpPr/>
          <p:nvPr/>
        </p:nvGrpSpPr>
        <p:grpSpPr>
          <a:xfrm>
            <a:off x="2271142" y="755985"/>
            <a:ext cx="2553106" cy="2397125"/>
            <a:chOff x="2482502" y="1409"/>
            <a:chExt cx="4847866" cy="568730"/>
          </a:xfrm>
        </p:grpSpPr>
        <p:sp>
          <p:nvSpPr>
            <p:cNvPr id="11" name="Rectangle 10"/>
            <p:cNvSpPr/>
            <p:nvPr/>
          </p:nvSpPr>
          <p:spPr>
            <a:xfrm>
              <a:off x="2482502" y="1409"/>
              <a:ext cx="4338958" cy="56873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2" name="Rectangle 11"/>
            <p:cNvSpPr/>
            <p:nvPr/>
          </p:nvSpPr>
          <p:spPr>
            <a:xfrm>
              <a:off x="2482502" y="1409"/>
              <a:ext cx="4847866" cy="56873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88900" tIns="44450" rIns="88900" bIns="44450" numCol="1" spcCol="1270" anchor="ctr" anchorCtr="0">
              <a:noAutofit/>
            </a:bodyPr>
            <a:lstStyle/>
            <a:p>
              <a:pPr lvl="0" algn="l" defTabSz="1555750">
                <a:lnSpc>
                  <a:spcPct val="90000"/>
                </a:lnSpc>
                <a:spcBef>
                  <a:spcPct val="0"/>
                </a:spcBef>
                <a:spcAft>
                  <a:spcPct val="35000"/>
                </a:spcAft>
              </a:pPr>
              <a:r>
                <a:rPr lang="en-US" sz="1600" b="1" dirty="0" smtClean="0"/>
                <a:t>Dr. Ayaz H. Khan </a:t>
              </a:r>
            </a:p>
            <a:p>
              <a:pPr lvl="0" algn="just" defTabSz="1555750">
                <a:lnSpc>
                  <a:spcPct val="90000"/>
                </a:lnSpc>
                <a:spcBef>
                  <a:spcPct val="0"/>
                </a:spcBef>
                <a:spcAft>
                  <a:spcPct val="35000"/>
                </a:spcAft>
              </a:pPr>
              <a:r>
                <a:rPr lang="en-US" sz="1600" dirty="0" smtClean="0"/>
                <a:t>Founder &amp; CEO</a:t>
              </a:r>
              <a:endParaRPr lang="en-US" sz="1600" dirty="0"/>
            </a:p>
            <a:p>
              <a:pPr lvl="0" algn="just" defTabSz="1555750">
                <a:lnSpc>
                  <a:spcPct val="90000"/>
                </a:lnSpc>
                <a:spcBef>
                  <a:spcPct val="0"/>
                </a:spcBef>
                <a:spcAft>
                  <a:spcPct val="35000"/>
                </a:spcAft>
              </a:pPr>
              <a:r>
                <a:rPr lang="en-US" sz="1600" dirty="0"/>
                <a:t>R</a:t>
              </a:r>
              <a:r>
                <a:rPr lang="en-US" sz="1600" dirty="0" smtClean="0"/>
                <a:t>eceived his MS </a:t>
              </a:r>
              <a:r>
                <a:rPr lang="en-US" sz="1600" dirty="0" smtClean="0"/>
                <a:t>f</a:t>
              </a:r>
              <a:r>
                <a:rPr lang="en-US" sz="1600" dirty="0" smtClean="0"/>
                <a:t>rom LUMS and PhD from KFUPM with specialization in High-end Computing. He has more than 15 year experience in Industry and Academia</a:t>
              </a:r>
              <a:endParaRPr lang="en-US" sz="1600" kern="1200" dirty="0"/>
            </a:p>
          </p:txBody>
        </p:sp>
      </p:grpSp>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48041" y="0"/>
            <a:ext cx="2222943" cy="8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290" y="645624"/>
            <a:ext cx="1828800" cy="149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1901" y="672889"/>
            <a:ext cx="1684928" cy="1591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7" name="Group 16"/>
          <p:cNvGrpSpPr/>
          <p:nvPr/>
        </p:nvGrpSpPr>
        <p:grpSpPr>
          <a:xfrm>
            <a:off x="2405604" y="1120186"/>
            <a:ext cx="7424651" cy="3417064"/>
            <a:chOff x="2482502" y="-729416"/>
            <a:chExt cx="10482067" cy="1299555"/>
          </a:xfrm>
        </p:grpSpPr>
        <p:sp>
          <p:nvSpPr>
            <p:cNvPr id="18" name="Rectangle 17"/>
            <p:cNvSpPr/>
            <p:nvPr/>
          </p:nvSpPr>
          <p:spPr>
            <a:xfrm>
              <a:off x="2482502" y="1409"/>
              <a:ext cx="4338958" cy="56873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9" name="Rectangle 18"/>
            <p:cNvSpPr/>
            <p:nvPr/>
          </p:nvSpPr>
          <p:spPr>
            <a:xfrm>
              <a:off x="8857396" y="-729416"/>
              <a:ext cx="4107173" cy="56873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88900" tIns="44450" rIns="88900" bIns="44450" numCol="1" spcCol="1270" anchor="ctr" anchorCtr="0">
              <a:noAutofit/>
            </a:bodyPr>
            <a:lstStyle/>
            <a:p>
              <a:pPr lvl="0" algn="l" defTabSz="1555750">
                <a:lnSpc>
                  <a:spcPct val="90000"/>
                </a:lnSpc>
                <a:spcBef>
                  <a:spcPct val="0"/>
                </a:spcBef>
                <a:spcAft>
                  <a:spcPct val="35000"/>
                </a:spcAft>
              </a:pPr>
              <a:r>
                <a:rPr lang="en-US" sz="1600" b="1" dirty="0" smtClean="0"/>
                <a:t>Dr. Salman </a:t>
              </a:r>
              <a:r>
                <a:rPr lang="en-US" sz="1600" b="1" dirty="0"/>
                <a:t>A</a:t>
              </a:r>
              <a:r>
                <a:rPr lang="en-US" sz="1600" b="1" dirty="0" smtClean="0"/>
                <a:t>. Khan </a:t>
              </a:r>
            </a:p>
            <a:p>
              <a:pPr lvl="0" algn="l" defTabSz="1555750">
                <a:lnSpc>
                  <a:spcPct val="90000"/>
                </a:lnSpc>
                <a:spcBef>
                  <a:spcPct val="0"/>
                </a:spcBef>
                <a:spcAft>
                  <a:spcPct val="35000"/>
                </a:spcAft>
              </a:pPr>
              <a:r>
                <a:rPr lang="en-US" sz="1600" dirty="0" smtClean="0"/>
                <a:t>Co-founder &amp; CTO</a:t>
              </a:r>
              <a:endParaRPr lang="en-US" sz="1600" dirty="0"/>
            </a:p>
            <a:p>
              <a:pPr lvl="0" algn="just" defTabSz="1555750">
                <a:lnSpc>
                  <a:spcPct val="90000"/>
                </a:lnSpc>
                <a:spcBef>
                  <a:spcPct val="0"/>
                </a:spcBef>
                <a:spcAft>
                  <a:spcPct val="35000"/>
                </a:spcAft>
              </a:pPr>
              <a:r>
                <a:rPr lang="en-US" sz="1600" dirty="0"/>
                <a:t>R</a:t>
              </a:r>
              <a:r>
                <a:rPr lang="en-US" sz="1600" dirty="0" smtClean="0"/>
                <a:t>eceived his BS and MS from KFUPM and PhD from University of Pretoria with specialization in Artificial Intelligence. He has more than 20 years experience in Research and Academia in international universities.</a:t>
              </a:r>
              <a:endParaRPr lang="en-US" sz="1600" kern="1200" dirty="0"/>
            </a:p>
          </p:txBody>
        </p:sp>
      </p:grpSp>
      <p:grpSp>
        <p:nvGrpSpPr>
          <p:cNvPr id="20" name="Group 19"/>
          <p:cNvGrpSpPr/>
          <p:nvPr/>
        </p:nvGrpSpPr>
        <p:grpSpPr>
          <a:xfrm>
            <a:off x="2160779" y="4174632"/>
            <a:ext cx="3388679" cy="2604072"/>
            <a:chOff x="2482502" y="-420224"/>
            <a:chExt cx="4338958" cy="990363"/>
          </a:xfrm>
        </p:grpSpPr>
        <p:sp>
          <p:nvSpPr>
            <p:cNvPr id="21" name="Rectangle 20"/>
            <p:cNvSpPr/>
            <p:nvPr/>
          </p:nvSpPr>
          <p:spPr>
            <a:xfrm>
              <a:off x="2482502" y="1409"/>
              <a:ext cx="4338958" cy="56873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2" name="Rectangle 21"/>
            <p:cNvSpPr/>
            <p:nvPr/>
          </p:nvSpPr>
          <p:spPr>
            <a:xfrm>
              <a:off x="2561043" y="-420224"/>
              <a:ext cx="3493168" cy="56873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88900" tIns="44450" rIns="88900" bIns="44450" numCol="1" spcCol="1270" anchor="ctr" anchorCtr="0">
              <a:noAutofit/>
            </a:bodyPr>
            <a:lstStyle/>
            <a:p>
              <a:pPr lvl="0" algn="l" defTabSz="1555750">
                <a:lnSpc>
                  <a:spcPct val="90000"/>
                </a:lnSpc>
                <a:spcBef>
                  <a:spcPct val="0"/>
                </a:spcBef>
                <a:spcAft>
                  <a:spcPct val="35000"/>
                </a:spcAft>
              </a:pPr>
              <a:r>
                <a:rPr lang="en-US" sz="1600" b="1" dirty="0" smtClean="0"/>
                <a:t>Mr.</a:t>
              </a:r>
              <a:r>
                <a:rPr lang="en-US" sz="1600" b="1" dirty="0" smtClean="0"/>
                <a:t> </a:t>
              </a:r>
              <a:r>
                <a:rPr lang="en-US" sz="1600" b="1" dirty="0" err="1" smtClean="0"/>
                <a:t>Murad</a:t>
              </a:r>
              <a:r>
                <a:rPr lang="en-US" sz="1600" b="1" dirty="0" smtClean="0"/>
                <a:t> Ali </a:t>
              </a:r>
            </a:p>
            <a:p>
              <a:pPr lvl="0" algn="l" defTabSz="1555750">
                <a:lnSpc>
                  <a:spcPct val="90000"/>
                </a:lnSpc>
                <a:spcBef>
                  <a:spcPct val="0"/>
                </a:spcBef>
                <a:spcAft>
                  <a:spcPct val="35000"/>
                </a:spcAft>
              </a:pPr>
              <a:r>
                <a:rPr lang="en-US" sz="1600" dirty="0" smtClean="0"/>
                <a:t>COO</a:t>
              </a:r>
              <a:endParaRPr lang="en-US" sz="1600" dirty="0"/>
            </a:p>
            <a:p>
              <a:pPr lvl="0" algn="just" defTabSz="1555750">
                <a:lnSpc>
                  <a:spcPct val="90000"/>
                </a:lnSpc>
                <a:spcBef>
                  <a:spcPct val="0"/>
                </a:spcBef>
                <a:spcAft>
                  <a:spcPct val="35000"/>
                </a:spcAft>
              </a:pPr>
              <a:r>
                <a:rPr lang="en-US" sz="1600" dirty="0"/>
                <a:t>R</a:t>
              </a:r>
              <a:r>
                <a:rPr lang="en-US" sz="1600" dirty="0" smtClean="0"/>
                <a:t>eceived his MS with specialization in data science. He has more than 15 year experience in the IT industry and in different roles and currently works as Technical Head in Pakistan Revenue Automation Ltd. (FBR)</a:t>
              </a:r>
              <a:endParaRPr lang="en-US" sz="1600" kern="1200" dirty="0"/>
            </a:p>
          </p:txBody>
        </p:sp>
      </p:grpSp>
      <p:grpSp>
        <p:nvGrpSpPr>
          <p:cNvPr id="23" name="Group 22"/>
          <p:cNvGrpSpPr/>
          <p:nvPr/>
        </p:nvGrpSpPr>
        <p:grpSpPr>
          <a:xfrm>
            <a:off x="7027070" y="2343040"/>
            <a:ext cx="3877411" cy="4041994"/>
            <a:chOff x="1347361" y="1409"/>
            <a:chExt cx="5474099" cy="1537224"/>
          </a:xfrm>
        </p:grpSpPr>
        <p:sp>
          <p:nvSpPr>
            <p:cNvPr id="24" name="Rectangle 23"/>
            <p:cNvSpPr/>
            <p:nvPr/>
          </p:nvSpPr>
          <p:spPr>
            <a:xfrm>
              <a:off x="2482502" y="1409"/>
              <a:ext cx="4338958" cy="56873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5" name="Rectangle 24"/>
            <p:cNvSpPr/>
            <p:nvPr/>
          </p:nvSpPr>
          <p:spPr>
            <a:xfrm>
              <a:off x="1347361" y="455595"/>
              <a:ext cx="4057030" cy="108303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88900" tIns="44450" rIns="88900" bIns="44450" numCol="1" spcCol="1270" anchor="ctr" anchorCtr="0">
              <a:noAutofit/>
            </a:bodyPr>
            <a:lstStyle/>
            <a:p>
              <a:pPr lvl="0" algn="l" defTabSz="1555750">
                <a:lnSpc>
                  <a:spcPct val="90000"/>
                </a:lnSpc>
                <a:spcBef>
                  <a:spcPct val="0"/>
                </a:spcBef>
                <a:spcAft>
                  <a:spcPct val="35000"/>
                </a:spcAft>
              </a:pPr>
              <a:r>
                <a:rPr lang="en-US" sz="1600" b="1" dirty="0"/>
                <a:t>M</a:t>
              </a:r>
              <a:r>
                <a:rPr lang="en-US" sz="1600" b="1" dirty="0" smtClean="0"/>
                <a:t>r. </a:t>
              </a:r>
              <a:r>
                <a:rPr lang="en-US" sz="1600" b="1" dirty="0" smtClean="0"/>
                <a:t>Rashid A</a:t>
              </a:r>
              <a:r>
                <a:rPr lang="en-US" sz="1600" b="1" dirty="0" smtClean="0"/>
                <a:t>. Khan </a:t>
              </a:r>
            </a:p>
            <a:p>
              <a:pPr lvl="0" algn="l" defTabSz="1555750">
                <a:lnSpc>
                  <a:spcPct val="90000"/>
                </a:lnSpc>
                <a:spcBef>
                  <a:spcPct val="0"/>
                </a:spcBef>
                <a:spcAft>
                  <a:spcPct val="35000"/>
                </a:spcAft>
              </a:pPr>
              <a:r>
                <a:rPr lang="en-US" sz="1600" dirty="0" smtClean="0"/>
                <a:t>Director, GRC &amp; Business Development</a:t>
              </a:r>
            </a:p>
            <a:p>
              <a:pPr lvl="0" algn="l" defTabSz="1555750">
                <a:lnSpc>
                  <a:spcPct val="90000"/>
                </a:lnSpc>
                <a:spcBef>
                  <a:spcPct val="0"/>
                </a:spcBef>
                <a:spcAft>
                  <a:spcPct val="35000"/>
                </a:spcAft>
              </a:pPr>
              <a:r>
                <a:rPr lang="en-US" sz="1600" dirty="0" smtClean="0"/>
                <a:t>Holds a BS in Computer Science. He has more than 15 years experience in the Middle East in IT Business Development and IT risk management. </a:t>
              </a:r>
            </a:p>
            <a:p>
              <a:pPr lvl="0" algn="l" defTabSz="1555750">
                <a:lnSpc>
                  <a:spcPct val="90000"/>
                </a:lnSpc>
                <a:spcBef>
                  <a:spcPct val="0"/>
                </a:spcBef>
                <a:spcAft>
                  <a:spcPct val="35000"/>
                </a:spcAft>
              </a:pPr>
              <a:endParaRPr lang="en-US" sz="1600" kern="1200" dirty="0"/>
            </a:p>
            <a:p>
              <a:pPr lvl="0" algn="l" defTabSz="1555750">
                <a:lnSpc>
                  <a:spcPct val="90000"/>
                </a:lnSpc>
                <a:spcBef>
                  <a:spcPct val="0"/>
                </a:spcBef>
                <a:spcAft>
                  <a:spcPct val="35000"/>
                </a:spcAft>
              </a:pPr>
              <a:endParaRPr lang="en-US" sz="1600" kern="1200" dirty="0"/>
            </a:p>
          </p:txBody>
        </p:sp>
      </p:grpSp>
      <p:pic>
        <p:nvPicPr>
          <p:cNvPr id="2054"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3296" y="3610445"/>
            <a:ext cx="1869794" cy="1741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65644" y="3559771"/>
            <a:ext cx="1785839" cy="1972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9634712" y="976709"/>
            <a:ext cx="2536272" cy="369332"/>
          </a:xfrm>
          <a:prstGeom prst="rect">
            <a:avLst/>
          </a:prstGeom>
        </p:spPr>
        <p:txBody>
          <a:bodyPr wrap="none">
            <a:spAutoFit/>
          </a:bodyPr>
          <a:lstStyle/>
          <a:p>
            <a:r>
              <a:rPr lang="en-US" b="1" dirty="0"/>
              <a:t>https://</a:t>
            </a:r>
            <a:r>
              <a:rPr lang="en-US" b="1" dirty="0" smtClean="0"/>
              <a:t>direktions.net</a:t>
            </a:r>
            <a:endParaRPr lang="en-US" b="1" dirty="0"/>
          </a:p>
        </p:txBody>
      </p:sp>
      <p:pic>
        <p:nvPicPr>
          <p:cNvPr id="1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9645222" y="2927682"/>
            <a:ext cx="609600" cy="609600"/>
          </a:xfrm>
          <a:prstGeom prst="rect">
            <a:avLst/>
          </a:prstGeom>
        </p:spPr>
      </p:pic>
    </p:spTree>
    <p:extLst>
      <p:ext uri="{BB962C8B-B14F-4D97-AF65-F5344CB8AC3E}">
        <p14:creationId xmlns:p14="http://schemas.microsoft.com/office/powerpoint/2010/main" val="390923515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407"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39"/>
          <p:cNvSpPr txBox="1">
            <a:spLocks noGrp="1"/>
          </p:cNvSpPr>
          <p:nvPr>
            <p:ph type="dt" sz="half" idx="10"/>
          </p:nvPr>
        </p:nvSpPr>
        <p:spPr>
          <a:xfrm>
            <a:off x="7901325" y="6272784"/>
            <a:ext cx="32735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7/28/2021</a:t>
            </a:r>
            <a:endParaRPr/>
          </a:p>
        </p:txBody>
      </p:sp>
      <p:sp>
        <p:nvSpPr>
          <p:cNvPr id="497" name="Google Shape;497;p39"/>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20</a:t>
            </a:fld>
            <a:endParaRPr/>
          </a:p>
        </p:txBody>
      </p:sp>
      <p:sp>
        <p:nvSpPr>
          <p:cNvPr id="498" name="Google Shape;498;p39"/>
          <p:cNvSpPr txBox="1"/>
          <p:nvPr/>
        </p:nvSpPr>
        <p:spPr>
          <a:xfrm>
            <a:off x="359263" y="595084"/>
            <a:ext cx="9402018" cy="1147969"/>
          </a:xfrm>
          <a:prstGeom prst="rect">
            <a:avLst/>
          </a:prstGeom>
          <a:noFill/>
          <a:ln>
            <a:noFill/>
          </a:ln>
        </p:spPr>
        <p:txBody>
          <a:bodyPr spcFirstLastPara="1" wrap="square" lIns="91425" tIns="45700" rIns="91425" bIns="45700" anchor="t" anchorCtr="0">
            <a:noAutofit/>
          </a:bodyPr>
          <a:lstStyle/>
          <a:p>
            <a:pPr marL="0" marR="0" lvl="0" indent="0" algn="l" rtl="0">
              <a:lnSpc>
                <a:spcPct val="94259"/>
              </a:lnSpc>
              <a:spcBef>
                <a:spcPts val="0"/>
              </a:spcBef>
              <a:spcAft>
                <a:spcPts val="0"/>
              </a:spcAft>
              <a:buClr>
                <a:schemeClr val="dk2"/>
              </a:buClr>
              <a:buSzPts val="5400"/>
              <a:buFont typeface="Arial"/>
              <a:buNone/>
            </a:pPr>
            <a:r>
              <a:rPr lang="en-US" sz="5400" cap="none" dirty="0">
                <a:solidFill>
                  <a:schemeClr val="dk2"/>
                </a:solidFill>
                <a:latin typeface="Arial"/>
                <a:ea typeface="Arial"/>
                <a:cs typeface="Arial"/>
                <a:sym typeface="Arial"/>
              </a:rPr>
              <a:t>CRYPTO TREND</a:t>
            </a:r>
            <a:endParaRPr sz="1200" cap="none" dirty="0">
              <a:solidFill>
                <a:schemeClr val="dk2"/>
              </a:solidFill>
              <a:latin typeface="Arial"/>
              <a:ea typeface="Arial"/>
              <a:cs typeface="Arial"/>
              <a:sym typeface="Arial"/>
            </a:endParaRPr>
          </a:p>
        </p:txBody>
      </p:sp>
      <p:pic>
        <p:nvPicPr>
          <p:cNvPr id="499" name="Google Shape;499;p39"/>
          <p:cNvPicPr preferRelativeResize="0"/>
          <p:nvPr/>
        </p:nvPicPr>
        <p:blipFill rotWithShape="1">
          <a:blip r:embed="rId5">
            <a:alphaModFix/>
          </a:blip>
          <a:srcRect/>
          <a:stretch/>
        </p:blipFill>
        <p:spPr>
          <a:xfrm>
            <a:off x="574824" y="1369439"/>
            <a:ext cx="5410200" cy="25400"/>
          </a:xfrm>
          <a:prstGeom prst="rect">
            <a:avLst/>
          </a:prstGeom>
          <a:noFill/>
          <a:ln>
            <a:noFill/>
          </a:ln>
        </p:spPr>
      </p:pic>
      <p:pic>
        <p:nvPicPr>
          <p:cNvPr id="4" name="Picture 3"/>
          <p:cNvPicPr>
            <a:picLocks noChangeAspect="1"/>
          </p:cNvPicPr>
          <p:nvPr/>
        </p:nvPicPr>
        <p:blipFill>
          <a:blip r:embed="rId6"/>
          <a:stretch>
            <a:fillRect/>
          </a:stretch>
        </p:blipFill>
        <p:spPr>
          <a:xfrm>
            <a:off x="214982" y="1448960"/>
            <a:ext cx="5025364" cy="2637016"/>
          </a:xfrm>
          <a:prstGeom prst="rect">
            <a:avLst/>
          </a:prstGeom>
        </p:spPr>
      </p:pic>
      <p:graphicFrame>
        <p:nvGraphicFramePr>
          <p:cNvPr id="6" name="Diagram 5"/>
          <p:cNvGraphicFramePr/>
          <p:nvPr>
            <p:extLst>
              <p:ext uri="{D42A27DB-BD31-4B8C-83A1-F6EECF244321}">
                <p14:modId xmlns:p14="http://schemas.microsoft.com/office/powerpoint/2010/main" val="2193789017"/>
              </p:ext>
            </p:extLst>
          </p:nvPr>
        </p:nvGraphicFramePr>
        <p:xfrm>
          <a:off x="5290881" y="1448225"/>
          <a:ext cx="4998428" cy="263775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 name="Picture 1"/>
          <p:cNvPicPr>
            <a:picLocks noChangeAspect="1"/>
          </p:cNvPicPr>
          <p:nvPr/>
        </p:nvPicPr>
        <p:blipFill>
          <a:blip r:embed="rId12"/>
          <a:stretch>
            <a:fillRect/>
          </a:stretch>
        </p:blipFill>
        <p:spPr>
          <a:xfrm>
            <a:off x="86628" y="4060398"/>
            <a:ext cx="10058400" cy="2617061"/>
          </a:xfrm>
          <a:prstGeom prst="rect">
            <a:avLst/>
          </a:prstGeom>
        </p:spPr>
      </p:pic>
      <p:sp>
        <p:nvSpPr>
          <p:cNvPr id="3" name="TextBox 2"/>
          <p:cNvSpPr txBox="1"/>
          <p:nvPr/>
        </p:nvSpPr>
        <p:spPr>
          <a:xfrm>
            <a:off x="7700113" y="4139362"/>
            <a:ext cx="2589196" cy="246221"/>
          </a:xfrm>
          <a:prstGeom prst="rect">
            <a:avLst/>
          </a:prstGeom>
          <a:noFill/>
        </p:spPr>
        <p:txBody>
          <a:bodyPr wrap="square" rtlCol="0">
            <a:spAutoFit/>
          </a:bodyPr>
          <a:lstStyle/>
          <a:p>
            <a:r>
              <a:rPr lang="en-US" sz="1000" dirty="0"/>
              <a:t>Source : https://triple-a.io</a:t>
            </a:r>
          </a:p>
        </p:txBody>
      </p:sp>
      <p:sp>
        <p:nvSpPr>
          <p:cNvPr id="11" name="TextBox 10"/>
          <p:cNvSpPr txBox="1"/>
          <p:nvPr/>
        </p:nvSpPr>
        <p:spPr>
          <a:xfrm>
            <a:off x="2356488" y="4118724"/>
            <a:ext cx="2589196" cy="246221"/>
          </a:xfrm>
          <a:prstGeom prst="rect">
            <a:avLst/>
          </a:prstGeom>
          <a:noFill/>
        </p:spPr>
        <p:txBody>
          <a:bodyPr wrap="square" rtlCol="0">
            <a:spAutoFit/>
          </a:bodyPr>
          <a:lstStyle/>
          <a:p>
            <a:r>
              <a:rPr lang="en-US" sz="1000" dirty="0"/>
              <a:t>Source : https://triple-a.io</a:t>
            </a:r>
          </a:p>
        </p:txBody>
      </p:sp>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9125405" y="1169068"/>
            <a:ext cx="609600" cy="609600"/>
          </a:xfrm>
          <a:prstGeom prst="rect">
            <a:avLst/>
          </a:prstGeom>
        </p:spPr>
      </p:pic>
      <p:pic>
        <p:nvPicPr>
          <p:cNvPr id="12" name="Picture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48041" y="0"/>
            <a:ext cx="2222943" cy="8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22207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11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35"/>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7/28/2021</a:t>
            </a:r>
            <a:endParaRPr/>
          </a:p>
        </p:txBody>
      </p:sp>
      <p:sp>
        <p:nvSpPr>
          <p:cNvPr id="454" name="Google Shape;454;p35"/>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21</a:t>
            </a:fld>
            <a:endParaRPr/>
          </a:p>
        </p:txBody>
      </p:sp>
      <p:sp>
        <p:nvSpPr>
          <p:cNvPr id="455" name="Google Shape;455;p35"/>
          <p:cNvSpPr txBox="1"/>
          <p:nvPr/>
        </p:nvSpPr>
        <p:spPr>
          <a:xfrm>
            <a:off x="1133312" y="571470"/>
            <a:ext cx="8333222" cy="1005082"/>
          </a:xfrm>
          <a:prstGeom prst="rect">
            <a:avLst/>
          </a:prstGeom>
          <a:noFill/>
          <a:ln>
            <a:noFill/>
          </a:ln>
        </p:spPr>
        <p:txBody>
          <a:bodyPr spcFirstLastPara="1" wrap="square" lIns="91425" tIns="45700" rIns="91425" bIns="45700" anchor="t" anchorCtr="0">
            <a:noAutofit/>
          </a:bodyPr>
          <a:lstStyle/>
          <a:p>
            <a:pPr marL="0" marR="0" lvl="0" indent="0" algn="l" rtl="0">
              <a:lnSpc>
                <a:spcPct val="94259"/>
              </a:lnSpc>
              <a:spcBef>
                <a:spcPts val="0"/>
              </a:spcBef>
              <a:spcAft>
                <a:spcPts val="0"/>
              </a:spcAft>
              <a:buClr>
                <a:schemeClr val="dk2"/>
              </a:buClr>
              <a:buSzPts val="5400"/>
              <a:buFont typeface="Arial"/>
              <a:buNone/>
            </a:pPr>
            <a:r>
              <a:rPr lang="en-US" sz="5400" cap="none" dirty="0">
                <a:solidFill>
                  <a:schemeClr val="dk2"/>
                </a:solidFill>
                <a:latin typeface="Arial"/>
                <a:ea typeface="Arial"/>
                <a:cs typeface="Arial"/>
                <a:sym typeface="Arial"/>
              </a:rPr>
              <a:t>SERVICE OFFERINGS</a:t>
            </a:r>
            <a:endParaRPr sz="5400" cap="none" dirty="0">
              <a:solidFill>
                <a:schemeClr val="dk2"/>
              </a:solidFill>
              <a:latin typeface="Arial"/>
              <a:ea typeface="Arial"/>
              <a:cs typeface="Arial"/>
              <a:sym typeface="Arial"/>
            </a:endParaRPr>
          </a:p>
        </p:txBody>
      </p:sp>
      <p:pic>
        <p:nvPicPr>
          <p:cNvPr id="456" name="Google Shape;456;p35"/>
          <p:cNvPicPr preferRelativeResize="0"/>
          <p:nvPr/>
        </p:nvPicPr>
        <p:blipFill rotWithShape="1">
          <a:blip r:embed="rId5">
            <a:alphaModFix/>
          </a:blip>
          <a:srcRect/>
          <a:stretch/>
        </p:blipFill>
        <p:spPr>
          <a:xfrm>
            <a:off x="1287683" y="1310990"/>
            <a:ext cx="7183653" cy="45719"/>
          </a:xfrm>
          <a:prstGeom prst="rect">
            <a:avLst/>
          </a:prstGeom>
          <a:noFill/>
          <a:ln>
            <a:noFill/>
          </a:ln>
        </p:spPr>
      </p:pic>
      <p:graphicFrame>
        <p:nvGraphicFramePr>
          <p:cNvPr id="10" name="Diagram 9"/>
          <p:cNvGraphicFramePr/>
          <p:nvPr>
            <p:extLst>
              <p:ext uri="{D42A27DB-BD31-4B8C-83A1-F6EECF244321}">
                <p14:modId xmlns:p14="http://schemas.microsoft.com/office/powerpoint/2010/main" val="3267683188"/>
              </p:ext>
            </p:extLst>
          </p:nvPr>
        </p:nvGraphicFramePr>
        <p:xfrm>
          <a:off x="104939" y="1923393"/>
          <a:ext cx="10205545" cy="412954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8"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48041" y="0"/>
            <a:ext cx="2222943" cy="8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9764110" y="2194035"/>
            <a:ext cx="609600" cy="609600"/>
          </a:xfrm>
          <a:prstGeom prst="rect">
            <a:avLst/>
          </a:prstGeom>
        </p:spPr>
      </p:pic>
    </p:spTree>
    <p:extLst>
      <p:ext uri="{BB962C8B-B14F-4D97-AF65-F5344CB8AC3E}">
        <p14:creationId xmlns:p14="http://schemas.microsoft.com/office/powerpoint/2010/main" val="32503922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8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36"/>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7/28/2021</a:t>
            </a:r>
            <a:endParaRPr/>
          </a:p>
        </p:txBody>
      </p:sp>
      <p:sp>
        <p:nvSpPr>
          <p:cNvPr id="465" name="Google Shape;465;p36"/>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22</a:t>
            </a:fld>
            <a:endParaRPr/>
          </a:p>
        </p:txBody>
      </p:sp>
      <p:sp>
        <p:nvSpPr>
          <p:cNvPr id="466" name="Google Shape;466;p36"/>
          <p:cNvSpPr txBox="1"/>
          <p:nvPr/>
        </p:nvSpPr>
        <p:spPr>
          <a:xfrm>
            <a:off x="1016798" y="220091"/>
            <a:ext cx="8333222" cy="703243"/>
          </a:xfrm>
          <a:prstGeom prst="rect">
            <a:avLst/>
          </a:prstGeom>
          <a:noFill/>
          <a:ln>
            <a:noFill/>
          </a:ln>
        </p:spPr>
        <p:txBody>
          <a:bodyPr spcFirstLastPara="1" wrap="square" lIns="91425" tIns="45700" rIns="91425" bIns="45700" anchor="t" anchorCtr="0">
            <a:noAutofit/>
          </a:bodyPr>
          <a:lstStyle/>
          <a:p>
            <a:pPr marL="0" marR="0" lvl="0" indent="0" algn="l" rtl="0">
              <a:lnSpc>
                <a:spcPct val="94259"/>
              </a:lnSpc>
              <a:spcBef>
                <a:spcPts val="0"/>
              </a:spcBef>
              <a:spcAft>
                <a:spcPts val="0"/>
              </a:spcAft>
              <a:buClr>
                <a:schemeClr val="dk2"/>
              </a:buClr>
              <a:buSzPts val="5400"/>
              <a:buFont typeface="Arial"/>
              <a:buNone/>
            </a:pPr>
            <a:r>
              <a:rPr lang="en-US" sz="5400" cap="none">
                <a:solidFill>
                  <a:schemeClr val="dk2"/>
                </a:solidFill>
                <a:latin typeface="Arial"/>
                <a:ea typeface="Arial"/>
                <a:cs typeface="Arial"/>
                <a:sym typeface="Arial"/>
              </a:rPr>
              <a:t>TARGET MARKET </a:t>
            </a:r>
            <a:endParaRPr sz="1200" cap="none">
              <a:solidFill>
                <a:schemeClr val="dk2"/>
              </a:solidFill>
              <a:latin typeface="Arial"/>
              <a:ea typeface="Arial"/>
              <a:cs typeface="Arial"/>
              <a:sym typeface="Arial"/>
            </a:endParaRPr>
          </a:p>
        </p:txBody>
      </p:sp>
      <p:pic>
        <p:nvPicPr>
          <p:cNvPr id="467" name="Google Shape;467;p36"/>
          <p:cNvPicPr preferRelativeResize="0"/>
          <p:nvPr/>
        </p:nvPicPr>
        <p:blipFill rotWithShape="1">
          <a:blip r:embed="rId5">
            <a:alphaModFix/>
          </a:blip>
          <a:srcRect/>
          <a:stretch/>
        </p:blipFill>
        <p:spPr>
          <a:xfrm>
            <a:off x="1224622" y="1066299"/>
            <a:ext cx="5964454" cy="45719"/>
          </a:xfrm>
          <a:prstGeom prst="rect">
            <a:avLst/>
          </a:prstGeom>
          <a:noFill/>
          <a:ln>
            <a:noFill/>
          </a:ln>
        </p:spPr>
      </p:pic>
      <p:graphicFrame>
        <p:nvGraphicFramePr>
          <p:cNvPr id="469" name="Google Shape;469;p36"/>
          <p:cNvGraphicFramePr/>
          <p:nvPr>
            <p:extLst>
              <p:ext uri="{D42A27DB-BD31-4B8C-83A1-F6EECF244321}">
                <p14:modId xmlns:p14="http://schemas.microsoft.com/office/powerpoint/2010/main" val="975708480"/>
              </p:ext>
            </p:extLst>
          </p:nvPr>
        </p:nvGraphicFramePr>
        <p:xfrm>
          <a:off x="266413" y="2200551"/>
          <a:ext cx="9766082" cy="2529860"/>
        </p:xfrm>
        <a:graphic>
          <a:graphicData uri="http://schemas.openxmlformats.org/drawingml/2006/table">
            <a:tbl>
              <a:tblPr firstRow="1" bandRow="1">
                <a:noFill/>
                <a:tableStyleId>{ED67EDF4-D773-460C-A24F-C7BE5940D323}</a:tableStyleId>
              </a:tblPr>
              <a:tblGrid>
                <a:gridCol w="291727">
                  <a:extLst>
                    <a:ext uri="{9D8B030D-6E8A-4147-A177-3AD203B41FA5}">
                      <a16:colId xmlns:a16="http://schemas.microsoft.com/office/drawing/2014/main" xmlns="" val="20000"/>
                    </a:ext>
                  </a:extLst>
                </a:gridCol>
                <a:gridCol w="802794">
                  <a:extLst>
                    <a:ext uri="{9D8B030D-6E8A-4147-A177-3AD203B41FA5}">
                      <a16:colId xmlns:a16="http://schemas.microsoft.com/office/drawing/2014/main" xmlns="" val="20001"/>
                    </a:ext>
                  </a:extLst>
                </a:gridCol>
                <a:gridCol w="1406017">
                  <a:extLst>
                    <a:ext uri="{9D8B030D-6E8A-4147-A177-3AD203B41FA5}">
                      <a16:colId xmlns:a16="http://schemas.microsoft.com/office/drawing/2014/main" xmlns="" val="20002"/>
                    </a:ext>
                  </a:extLst>
                </a:gridCol>
                <a:gridCol w="2660072">
                  <a:extLst>
                    <a:ext uri="{9D8B030D-6E8A-4147-A177-3AD203B41FA5}">
                      <a16:colId xmlns:a16="http://schemas.microsoft.com/office/drawing/2014/main" xmlns="" val="20003"/>
                    </a:ext>
                  </a:extLst>
                </a:gridCol>
                <a:gridCol w="2074829">
                  <a:extLst>
                    <a:ext uri="{9D8B030D-6E8A-4147-A177-3AD203B41FA5}">
                      <a16:colId xmlns:a16="http://schemas.microsoft.com/office/drawing/2014/main" xmlns="" val="20004"/>
                    </a:ext>
                  </a:extLst>
                </a:gridCol>
                <a:gridCol w="1382266">
                  <a:extLst>
                    <a:ext uri="{9D8B030D-6E8A-4147-A177-3AD203B41FA5}">
                      <a16:colId xmlns:a16="http://schemas.microsoft.com/office/drawing/2014/main" xmlns="" val="20005"/>
                    </a:ext>
                  </a:extLst>
                </a:gridCol>
                <a:gridCol w="1148377">
                  <a:extLst>
                    <a:ext uri="{9D8B030D-6E8A-4147-A177-3AD203B41FA5}">
                      <a16:colId xmlns:a16="http://schemas.microsoft.com/office/drawing/2014/main" xmlns="" val="20006"/>
                    </a:ext>
                  </a:extLst>
                </a:gridCol>
              </a:tblGrid>
              <a:tr h="703583">
                <a:tc>
                  <a:txBody>
                    <a:bodyPr/>
                    <a:lstStyle/>
                    <a:p>
                      <a:pPr marL="0" marR="0" lvl="0" indent="0" algn="l" rtl="0">
                        <a:spcBef>
                          <a:spcPts val="0"/>
                        </a:spcBef>
                        <a:spcAft>
                          <a:spcPts val="0"/>
                        </a:spcAft>
                        <a:buNone/>
                      </a:pPr>
                      <a:r>
                        <a:rPr lang="en-US" sz="1400" dirty="0"/>
                        <a:t>S#</a:t>
                      </a:r>
                      <a:endParaRPr sz="1400" dirty="0"/>
                    </a:p>
                  </a:txBody>
                  <a:tcPr marL="91450" marR="91450" marT="45725" marB="45725">
                    <a:solidFill>
                      <a:srgbClr val="014E7D"/>
                    </a:solidFill>
                  </a:tcPr>
                </a:tc>
                <a:tc>
                  <a:txBody>
                    <a:bodyPr/>
                    <a:lstStyle/>
                    <a:p>
                      <a:pPr marL="0" marR="0" lvl="0" indent="0" algn="l" rtl="0">
                        <a:lnSpc>
                          <a:spcPct val="100000"/>
                        </a:lnSpc>
                        <a:spcBef>
                          <a:spcPts val="0"/>
                        </a:spcBef>
                        <a:spcAft>
                          <a:spcPts val="0"/>
                        </a:spcAft>
                        <a:buClr>
                          <a:schemeClr val="dk1"/>
                        </a:buClr>
                        <a:buSzPts val="1000"/>
                        <a:buFont typeface="Arial"/>
                        <a:buNone/>
                      </a:pPr>
                      <a:r>
                        <a:rPr lang="en-US" sz="1400" dirty="0"/>
                        <a:t>Product</a:t>
                      </a:r>
                      <a:endParaRPr sz="1400" dirty="0"/>
                    </a:p>
                  </a:txBody>
                  <a:tcPr marL="91450" marR="91450" marT="45725" marB="45725">
                    <a:solidFill>
                      <a:srgbClr val="014E7D"/>
                    </a:solidFill>
                  </a:tcPr>
                </a:tc>
                <a:tc>
                  <a:txBody>
                    <a:bodyPr/>
                    <a:lstStyle/>
                    <a:p>
                      <a:pPr marL="0" marR="0" lvl="0" indent="0" algn="ctr" rtl="0">
                        <a:spcBef>
                          <a:spcPts val="0"/>
                        </a:spcBef>
                        <a:spcAft>
                          <a:spcPts val="0"/>
                        </a:spcAft>
                        <a:buNone/>
                      </a:pPr>
                      <a:r>
                        <a:rPr lang="en-US" sz="1400" dirty="0"/>
                        <a:t>Target</a:t>
                      </a:r>
                    </a:p>
                  </a:txBody>
                  <a:tcPr marL="91450" marR="91450" marT="45725" marB="45725">
                    <a:solidFill>
                      <a:srgbClr val="014E7D"/>
                    </a:solidFill>
                  </a:tcPr>
                </a:tc>
                <a:tc>
                  <a:txBody>
                    <a:bodyPr/>
                    <a:lstStyle/>
                    <a:p>
                      <a:pPr marL="0" marR="0" lvl="0" indent="0" algn="ctr" rtl="0">
                        <a:spcBef>
                          <a:spcPts val="0"/>
                        </a:spcBef>
                        <a:spcAft>
                          <a:spcPts val="0"/>
                        </a:spcAft>
                        <a:buNone/>
                      </a:pPr>
                      <a:r>
                        <a:rPr lang="en-US" sz="1400" dirty="0"/>
                        <a:t>Market Size</a:t>
                      </a:r>
                      <a:endParaRPr sz="1400" dirty="0"/>
                    </a:p>
                  </a:txBody>
                  <a:tcPr marL="91450" marR="91450" marT="45725" marB="45725">
                    <a:solidFill>
                      <a:srgbClr val="014E7D"/>
                    </a:solidFill>
                  </a:tcPr>
                </a:tc>
                <a:tc>
                  <a:txBody>
                    <a:bodyPr/>
                    <a:lstStyle/>
                    <a:p>
                      <a:pPr marL="0" marR="0" lvl="0" indent="0" algn="l" rtl="0">
                        <a:spcBef>
                          <a:spcPts val="0"/>
                        </a:spcBef>
                        <a:spcAft>
                          <a:spcPts val="0"/>
                        </a:spcAft>
                        <a:buNone/>
                      </a:pPr>
                      <a:r>
                        <a:rPr lang="en-US" sz="1400" dirty="0"/>
                        <a:t>Expected Revenue per unit </a:t>
                      </a:r>
                      <a:endParaRPr sz="1400" dirty="0"/>
                    </a:p>
                  </a:txBody>
                  <a:tcPr marL="91450" marR="91450" marT="45725" marB="45725">
                    <a:solidFill>
                      <a:srgbClr val="014E7D"/>
                    </a:solidFill>
                  </a:tcPr>
                </a:tc>
                <a:tc>
                  <a:txBody>
                    <a:bodyPr/>
                    <a:lstStyle/>
                    <a:p>
                      <a:pPr marL="0" marR="0" lvl="0" indent="0" algn="l" rtl="0">
                        <a:spcBef>
                          <a:spcPts val="0"/>
                        </a:spcBef>
                        <a:spcAft>
                          <a:spcPts val="0"/>
                        </a:spcAft>
                        <a:buNone/>
                      </a:pPr>
                      <a:r>
                        <a:rPr lang="en-US" sz="1400"/>
                        <a:t>Expected Revenue (up to 2 years)</a:t>
                      </a:r>
                      <a:endParaRPr sz="1400"/>
                    </a:p>
                  </a:txBody>
                  <a:tcPr marL="91450" marR="91450" marT="45725" marB="45725">
                    <a:solidFill>
                      <a:srgbClr val="014E7D"/>
                    </a:solidFill>
                  </a:tcPr>
                </a:tc>
                <a:tc>
                  <a:txBody>
                    <a:bodyPr/>
                    <a:lstStyle/>
                    <a:p>
                      <a:pPr marL="0" marR="0" lvl="0" indent="0" algn="l" rtl="0">
                        <a:spcBef>
                          <a:spcPts val="0"/>
                        </a:spcBef>
                        <a:spcAft>
                          <a:spcPts val="0"/>
                        </a:spcAft>
                        <a:buNone/>
                      </a:pPr>
                      <a:r>
                        <a:rPr lang="en-US" sz="1400" dirty="0"/>
                        <a:t>Expected revenue (6 Years Projection)</a:t>
                      </a:r>
                      <a:endParaRPr sz="1400" dirty="0"/>
                    </a:p>
                  </a:txBody>
                  <a:tcPr marL="91450" marR="91450" marT="45725" marB="45725">
                    <a:solidFill>
                      <a:srgbClr val="014E7D"/>
                    </a:solidFill>
                  </a:tcPr>
                </a:tc>
                <a:extLst>
                  <a:ext uri="{0D108BD9-81ED-4DB2-BD59-A6C34878D82A}">
                    <a16:rowId xmlns:a16="http://schemas.microsoft.com/office/drawing/2014/main" xmlns="" val="10000"/>
                  </a:ext>
                </a:extLst>
              </a:tr>
              <a:tr h="1467137">
                <a:tc>
                  <a:txBody>
                    <a:bodyPr/>
                    <a:lstStyle/>
                    <a:p>
                      <a:pPr marL="0" marR="0" lvl="0" indent="0" algn="l" rtl="0">
                        <a:spcBef>
                          <a:spcPts val="0"/>
                        </a:spcBef>
                        <a:spcAft>
                          <a:spcPts val="0"/>
                        </a:spcAft>
                        <a:buClr>
                          <a:srgbClr val="141718"/>
                        </a:buClr>
                        <a:buSzPts val="1000"/>
                        <a:buFont typeface="Arial"/>
                        <a:buNone/>
                      </a:pPr>
                      <a:r>
                        <a:rPr lang="en-US" sz="1400" dirty="0">
                          <a:solidFill>
                            <a:schemeClr val="bg1"/>
                          </a:solidFill>
                        </a:rPr>
                        <a:t>1</a:t>
                      </a:r>
                      <a:endParaRPr sz="1400" dirty="0">
                        <a:solidFill>
                          <a:schemeClr val="bg1"/>
                        </a:solidFill>
                      </a:endParaRPr>
                    </a:p>
                  </a:txBody>
                  <a:tcPr marL="91450" marR="91450" marT="45725" marB="45725">
                    <a:solidFill>
                      <a:schemeClr val="bg2">
                        <a:lumMod val="75000"/>
                      </a:schemeClr>
                    </a:solidFill>
                  </a:tcPr>
                </a:tc>
                <a:tc>
                  <a:txBody>
                    <a:bodyPr/>
                    <a:lstStyle/>
                    <a:p>
                      <a:pPr marL="0" marR="0" lvl="0" indent="0" algn="l" rtl="0">
                        <a:lnSpc>
                          <a:spcPct val="100000"/>
                        </a:lnSpc>
                        <a:spcBef>
                          <a:spcPts val="0"/>
                        </a:spcBef>
                        <a:spcAft>
                          <a:spcPts val="0"/>
                        </a:spcAft>
                        <a:buClr>
                          <a:srgbClr val="141718"/>
                        </a:buClr>
                        <a:buSzPts val="1000"/>
                        <a:buFont typeface="Arial"/>
                        <a:buNone/>
                      </a:pPr>
                      <a:r>
                        <a:rPr lang="en-US" sz="1400" b="1" dirty="0">
                          <a:solidFill>
                            <a:schemeClr val="bg1"/>
                          </a:solidFill>
                          <a:latin typeface="Arial"/>
                          <a:cs typeface="Arial"/>
                          <a:sym typeface="Arial"/>
                        </a:rPr>
                        <a:t>Cryptia</a:t>
                      </a:r>
                      <a:endParaRPr sz="1400" dirty="0">
                        <a:solidFill>
                          <a:schemeClr val="bg1"/>
                        </a:solidFill>
                      </a:endParaRPr>
                    </a:p>
                  </a:txBody>
                  <a:tcPr marL="91450" marR="91450" marT="45725" marB="45725">
                    <a:solidFill>
                      <a:schemeClr val="bg2">
                        <a:lumMod val="75000"/>
                      </a:schemeClr>
                    </a:solidFill>
                  </a:tcPr>
                </a:tc>
                <a:tc>
                  <a:txBody>
                    <a:bodyPr/>
                    <a:lstStyle/>
                    <a:p>
                      <a:pPr marL="0" marR="0" lvl="0" indent="0" algn="l" rtl="0">
                        <a:spcBef>
                          <a:spcPts val="0"/>
                        </a:spcBef>
                        <a:spcAft>
                          <a:spcPts val="0"/>
                        </a:spcAft>
                        <a:buNone/>
                      </a:pPr>
                      <a:r>
                        <a:rPr lang="en-US" sz="1400" dirty="0">
                          <a:solidFill>
                            <a:schemeClr val="bg1"/>
                          </a:solidFill>
                        </a:rPr>
                        <a:t>International</a:t>
                      </a:r>
                      <a:endParaRPr sz="1400" dirty="0">
                        <a:solidFill>
                          <a:schemeClr val="bg1"/>
                        </a:solidFill>
                      </a:endParaRPr>
                    </a:p>
                  </a:txBody>
                  <a:tcPr marL="91450" marR="91450" marT="45725" marB="45725">
                    <a:solidFill>
                      <a:schemeClr val="bg2">
                        <a:lumMod val="75000"/>
                      </a:schemeClr>
                    </a:solidFill>
                  </a:tcPr>
                </a:tc>
                <a:tc>
                  <a:txBody>
                    <a:bodyPr/>
                    <a:lstStyle/>
                    <a:p>
                      <a:pPr marL="0" marR="0" lvl="0" indent="0" algn="ctr" rtl="0">
                        <a:spcBef>
                          <a:spcPts val="0"/>
                        </a:spcBef>
                        <a:spcAft>
                          <a:spcPts val="0"/>
                        </a:spcAft>
                        <a:buClr>
                          <a:srgbClr val="141718"/>
                        </a:buClr>
                        <a:buSzPts val="1000"/>
                        <a:buFont typeface="Arial"/>
                        <a:buNone/>
                      </a:pPr>
                      <a:r>
                        <a:rPr lang="en-US" sz="1400" dirty="0">
                          <a:solidFill>
                            <a:schemeClr val="bg1"/>
                          </a:solidFill>
                        </a:rPr>
                        <a:t>Total ~ 300 Million Globally </a:t>
                      </a:r>
                      <a:endParaRPr sz="1400" dirty="0">
                        <a:solidFill>
                          <a:schemeClr val="bg1"/>
                        </a:solidFill>
                      </a:endParaRPr>
                    </a:p>
                    <a:p>
                      <a:pPr marL="0" marR="0" lvl="0" indent="0" algn="ctr" rtl="0">
                        <a:spcBef>
                          <a:spcPts val="0"/>
                        </a:spcBef>
                        <a:spcAft>
                          <a:spcPts val="0"/>
                        </a:spcAft>
                        <a:buClr>
                          <a:srgbClr val="141718"/>
                        </a:buClr>
                        <a:buSzPts val="1000"/>
                        <a:buFont typeface="Arial"/>
                        <a:buNone/>
                      </a:pPr>
                      <a:r>
                        <a:rPr lang="en-US" sz="1400" dirty="0">
                          <a:solidFill>
                            <a:schemeClr val="bg1"/>
                          </a:solidFill>
                        </a:rPr>
                        <a:t>Target ~  11,000 with</a:t>
                      </a:r>
                      <a:r>
                        <a:rPr lang="en-US" sz="1400" baseline="0" dirty="0">
                          <a:solidFill>
                            <a:schemeClr val="bg1"/>
                          </a:solidFill>
                        </a:rPr>
                        <a:t> in 2 years</a:t>
                      </a:r>
                    </a:p>
                    <a:p>
                      <a:pPr marL="0" marR="0" lvl="0" indent="0" algn="ctr" rtl="0">
                        <a:spcBef>
                          <a:spcPts val="0"/>
                        </a:spcBef>
                        <a:spcAft>
                          <a:spcPts val="0"/>
                        </a:spcAft>
                        <a:buClr>
                          <a:srgbClr val="141718"/>
                        </a:buClr>
                        <a:buSzPts val="1000"/>
                        <a:buFont typeface="Arial"/>
                        <a:buNone/>
                      </a:pPr>
                      <a:endParaRPr lang="en-US" sz="1400" dirty="0">
                        <a:solidFill>
                          <a:schemeClr val="bg1"/>
                        </a:solidFill>
                      </a:endParaRPr>
                    </a:p>
                    <a:p>
                      <a:pPr marL="0" marR="0" lvl="0" indent="0" algn="ctr" rtl="0">
                        <a:spcBef>
                          <a:spcPts val="0"/>
                        </a:spcBef>
                        <a:spcAft>
                          <a:spcPts val="0"/>
                        </a:spcAft>
                        <a:buClr>
                          <a:srgbClr val="141718"/>
                        </a:buClr>
                        <a:buSzPts val="1000"/>
                        <a:buFont typeface="Arial"/>
                        <a:buNone/>
                      </a:pPr>
                      <a:endParaRPr lang="en-US" sz="1400" dirty="0">
                        <a:solidFill>
                          <a:schemeClr val="bg1"/>
                        </a:solidFill>
                      </a:endParaRPr>
                    </a:p>
                    <a:p>
                      <a:pPr marL="0" marR="0" lvl="0" indent="0" algn="ctr" rtl="0">
                        <a:spcBef>
                          <a:spcPts val="0"/>
                        </a:spcBef>
                        <a:spcAft>
                          <a:spcPts val="0"/>
                        </a:spcAft>
                        <a:buClr>
                          <a:srgbClr val="141718"/>
                        </a:buClr>
                        <a:buSzPts val="1000"/>
                        <a:buFont typeface="Arial"/>
                        <a:buNone/>
                      </a:pPr>
                      <a:r>
                        <a:rPr lang="en-US" sz="1400" dirty="0">
                          <a:solidFill>
                            <a:schemeClr val="bg1"/>
                          </a:solidFill>
                        </a:rPr>
                        <a:t>Globally  ~ 300 M</a:t>
                      </a:r>
                    </a:p>
                    <a:p>
                      <a:pPr marL="0" marR="0" lvl="0" indent="0" algn="ctr" rtl="0">
                        <a:spcBef>
                          <a:spcPts val="0"/>
                        </a:spcBef>
                        <a:spcAft>
                          <a:spcPts val="0"/>
                        </a:spcAft>
                        <a:buClr>
                          <a:srgbClr val="141718"/>
                        </a:buClr>
                        <a:buSzPts val="1000"/>
                        <a:buFont typeface="Arial"/>
                        <a:buNone/>
                      </a:pPr>
                      <a:r>
                        <a:rPr lang="en-US" sz="1400" dirty="0">
                          <a:solidFill>
                            <a:schemeClr val="bg1"/>
                          </a:solidFill>
                        </a:rPr>
                        <a:t>Target ~ 50,000</a:t>
                      </a:r>
                      <a:endParaRPr lang="en-US" sz="1400" baseline="0" dirty="0">
                        <a:solidFill>
                          <a:schemeClr val="bg1"/>
                        </a:solidFill>
                      </a:endParaRPr>
                    </a:p>
                  </a:txBody>
                  <a:tcPr marL="91450" marR="91450" marT="45725" marB="45725">
                    <a:solidFill>
                      <a:schemeClr val="bg2">
                        <a:lumMod val="75000"/>
                      </a:schemeClr>
                    </a:solidFill>
                  </a:tcPr>
                </a:tc>
                <a:tc>
                  <a:txBody>
                    <a:bodyPr/>
                    <a:lstStyle/>
                    <a:p>
                      <a:pPr marL="0" marR="0" lvl="0" indent="0" algn="l" rtl="0">
                        <a:spcBef>
                          <a:spcPts val="0"/>
                        </a:spcBef>
                        <a:spcAft>
                          <a:spcPts val="0"/>
                        </a:spcAft>
                        <a:buNone/>
                      </a:pPr>
                      <a:r>
                        <a:rPr lang="en-US" sz="1400" baseline="0" dirty="0">
                          <a:solidFill>
                            <a:schemeClr val="bg1"/>
                          </a:solidFill>
                        </a:rPr>
                        <a:t>Us$ 29/Month</a:t>
                      </a:r>
                    </a:p>
                    <a:p>
                      <a:pPr marL="0" marR="0" lvl="0" indent="0" algn="l" rtl="0">
                        <a:spcBef>
                          <a:spcPts val="0"/>
                        </a:spcBef>
                        <a:spcAft>
                          <a:spcPts val="0"/>
                        </a:spcAft>
                        <a:buNone/>
                      </a:pPr>
                      <a:endParaRPr lang="en-US" sz="1400" baseline="0" dirty="0">
                        <a:solidFill>
                          <a:schemeClr val="bg1"/>
                        </a:solidFill>
                      </a:endParaRPr>
                    </a:p>
                    <a:p>
                      <a:pPr marL="0" marR="0" lvl="0" indent="0" algn="l" rtl="0">
                        <a:spcBef>
                          <a:spcPts val="0"/>
                        </a:spcBef>
                        <a:spcAft>
                          <a:spcPts val="0"/>
                        </a:spcAft>
                        <a:buNone/>
                      </a:pPr>
                      <a:endParaRPr lang="en-US" sz="1400" baseline="0" dirty="0">
                        <a:solidFill>
                          <a:schemeClr val="bg1"/>
                        </a:solidFill>
                      </a:endParaRPr>
                    </a:p>
                    <a:p>
                      <a:pPr marL="0" marR="0" lvl="0" indent="0" algn="l" rtl="0">
                        <a:spcBef>
                          <a:spcPts val="0"/>
                        </a:spcBef>
                        <a:spcAft>
                          <a:spcPts val="0"/>
                        </a:spcAft>
                        <a:buNone/>
                      </a:pPr>
                      <a:endParaRPr lang="en-US" sz="1400" baseline="0" dirty="0">
                        <a:solidFill>
                          <a:schemeClr val="bg1"/>
                        </a:solidFill>
                      </a:endParaRPr>
                    </a:p>
                  </a:txBody>
                  <a:tcPr marL="91450" marR="91450" marT="45725" marB="45725">
                    <a:solidFill>
                      <a:schemeClr val="bg2">
                        <a:lumMod val="75000"/>
                      </a:schemeClr>
                    </a:solidFill>
                  </a:tcPr>
                </a:tc>
                <a:tc>
                  <a:txBody>
                    <a:bodyPr/>
                    <a:lstStyle/>
                    <a:p>
                      <a:pPr marL="0" marR="0" lvl="0" indent="0" algn="l" rtl="0">
                        <a:spcBef>
                          <a:spcPts val="0"/>
                        </a:spcBef>
                        <a:spcAft>
                          <a:spcPts val="0"/>
                        </a:spcAft>
                        <a:buNone/>
                      </a:pPr>
                      <a:r>
                        <a:rPr lang="en-US" sz="1400" dirty="0">
                          <a:solidFill>
                            <a:schemeClr val="bg1"/>
                          </a:solidFill>
                        </a:rPr>
                        <a:t>PKR  52 Million</a:t>
                      </a:r>
                      <a:endParaRPr sz="1400" dirty="0">
                        <a:solidFill>
                          <a:schemeClr val="bg1"/>
                        </a:solidFill>
                      </a:endParaRPr>
                    </a:p>
                  </a:txBody>
                  <a:tcPr marL="91450" marR="91450" marT="45725" marB="45725">
                    <a:solidFill>
                      <a:schemeClr val="bg2">
                        <a:lumMod val="75000"/>
                      </a:schemeClr>
                    </a:solidFill>
                  </a:tcPr>
                </a:tc>
                <a:tc>
                  <a:txBody>
                    <a:bodyPr/>
                    <a:lstStyle/>
                    <a:p>
                      <a:pPr marL="0" marR="0" lvl="0" indent="0" algn="l" rtl="0">
                        <a:spcBef>
                          <a:spcPts val="0"/>
                        </a:spcBef>
                        <a:spcAft>
                          <a:spcPts val="0"/>
                        </a:spcAft>
                        <a:buNone/>
                      </a:pPr>
                      <a:r>
                        <a:rPr lang="en-US" sz="1400" dirty="0">
                          <a:solidFill>
                            <a:schemeClr val="bg1"/>
                          </a:solidFill>
                        </a:rPr>
                        <a:t>PKR 328 M</a:t>
                      </a:r>
                      <a:endParaRPr sz="1400" dirty="0">
                        <a:solidFill>
                          <a:schemeClr val="bg1"/>
                        </a:solidFill>
                      </a:endParaRPr>
                    </a:p>
                  </a:txBody>
                  <a:tcPr marL="91450" marR="91450" marT="45725" marB="45725">
                    <a:solidFill>
                      <a:schemeClr val="bg2">
                        <a:lumMod val="75000"/>
                      </a:schemeClr>
                    </a:solidFill>
                  </a:tcPr>
                </a:tc>
                <a:extLst>
                  <a:ext uri="{0D108BD9-81ED-4DB2-BD59-A6C34878D82A}">
                    <a16:rowId xmlns:a16="http://schemas.microsoft.com/office/drawing/2014/main" xmlns="" val="10001"/>
                  </a:ext>
                </a:extLst>
              </a:tr>
            </a:tbl>
          </a:graphicData>
        </a:graphic>
      </p:graphicFrame>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455123" y="1248103"/>
            <a:ext cx="609600" cy="609600"/>
          </a:xfrm>
          <a:prstGeom prst="rect">
            <a:avLst/>
          </a:prstGeom>
        </p:spPr>
      </p:pic>
      <p:pic>
        <p:nvPicPr>
          <p:cNvPr id="9"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48041" y="0"/>
            <a:ext cx="2222943" cy="8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55335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24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40"/>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7/28/2021</a:t>
            </a:r>
            <a:endParaRPr/>
          </a:p>
        </p:txBody>
      </p:sp>
      <p:sp>
        <p:nvSpPr>
          <p:cNvPr id="508" name="Google Shape;508;p40"/>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23</a:t>
            </a:fld>
            <a:endParaRPr/>
          </a:p>
        </p:txBody>
      </p:sp>
      <p:sp>
        <p:nvSpPr>
          <p:cNvPr id="509" name="Google Shape;509;p40"/>
          <p:cNvSpPr txBox="1"/>
          <p:nvPr/>
        </p:nvSpPr>
        <p:spPr>
          <a:xfrm>
            <a:off x="1064720" y="338670"/>
            <a:ext cx="8333222" cy="1147969"/>
          </a:xfrm>
          <a:prstGeom prst="rect">
            <a:avLst/>
          </a:prstGeom>
          <a:noFill/>
          <a:ln>
            <a:noFill/>
          </a:ln>
        </p:spPr>
        <p:txBody>
          <a:bodyPr spcFirstLastPara="1" wrap="square" lIns="91425" tIns="45700" rIns="91425" bIns="45700" anchor="t" anchorCtr="0">
            <a:noAutofit/>
          </a:bodyPr>
          <a:lstStyle/>
          <a:p>
            <a:pPr marL="0" marR="0" lvl="0" indent="0" algn="l" rtl="0">
              <a:lnSpc>
                <a:spcPct val="94259"/>
              </a:lnSpc>
              <a:spcBef>
                <a:spcPts val="0"/>
              </a:spcBef>
              <a:spcAft>
                <a:spcPts val="0"/>
              </a:spcAft>
              <a:buClr>
                <a:schemeClr val="dk2"/>
              </a:buClr>
              <a:buSzPts val="5400"/>
              <a:buFont typeface="Arial"/>
              <a:buNone/>
            </a:pPr>
            <a:r>
              <a:rPr lang="en-US" sz="5400" cap="none" dirty="0">
                <a:solidFill>
                  <a:schemeClr val="dk2"/>
                </a:solidFill>
                <a:latin typeface="Arial"/>
                <a:ea typeface="Arial"/>
                <a:cs typeface="Arial"/>
                <a:sym typeface="Arial"/>
              </a:rPr>
              <a:t>REVENUE/INCOME</a:t>
            </a:r>
            <a:endParaRPr sz="1200" cap="none" dirty="0">
              <a:solidFill>
                <a:schemeClr val="dk2"/>
              </a:solidFill>
              <a:latin typeface="Arial"/>
              <a:ea typeface="Arial"/>
              <a:cs typeface="Arial"/>
              <a:sym typeface="Arial"/>
            </a:endParaRPr>
          </a:p>
        </p:txBody>
      </p:sp>
      <p:pic>
        <p:nvPicPr>
          <p:cNvPr id="510" name="Google Shape;510;p40"/>
          <p:cNvPicPr preferRelativeResize="0"/>
          <p:nvPr/>
        </p:nvPicPr>
        <p:blipFill rotWithShape="1">
          <a:blip r:embed="rId5">
            <a:alphaModFix/>
          </a:blip>
          <a:srcRect/>
          <a:stretch/>
        </p:blipFill>
        <p:spPr>
          <a:xfrm>
            <a:off x="1201982" y="1161165"/>
            <a:ext cx="5410200" cy="25400"/>
          </a:xfrm>
          <a:prstGeom prst="rect">
            <a:avLst/>
          </a:prstGeom>
          <a:noFill/>
          <a:ln>
            <a:noFill/>
          </a:ln>
        </p:spPr>
      </p:pic>
      <p:sp>
        <p:nvSpPr>
          <p:cNvPr id="511" name="Google Shape;511;p40"/>
          <p:cNvSpPr txBox="1"/>
          <p:nvPr/>
        </p:nvSpPr>
        <p:spPr>
          <a:xfrm>
            <a:off x="1251678" y="3155690"/>
            <a:ext cx="10721009" cy="1147969"/>
          </a:xfrm>
          <a:prstGeom prst="rect">
            <a:avLst/>
          </a:prstGeom>
          <a:noFill/>
          <a:ln>
            <a:noFill/>
          </a:ln>
        </p:spPr>
        <p:txBody>
          <a:bodyPr spcFirstLastPara="1" wrap="square" lIns="91425" tIns="45700" rIns="91425" bIns="45700" anchor="t" anchorCtr="0">
            <a:noAutofit/>
          </a:bodyPr>
          <a:lstStyle/>
          <a:p>
            <a:pPr marL="0" marR="0" lvl="0" indent="0" algn="l" rtl="0">
              <a:lnSpc>
                <a:spcPct val="101874"/>
              </a:lnSpc>
              <a:spcBef>
                <a:spcPts val="0"/>
              </a:spcBef>
              <a:spcAft>
                <a:spcPts val="0"/>
              </a:spcAft>
              <a:buClr>
                <a:schemeClr val="dk2"/>
              </a:buClr>
              <a:buSzPts val="2400"/>
              <a:buFont typeface="Arial"/>
              <a:buNone/>
            </a:pPr>
            <a:endParaRPr sz="2400" b="1" cap="none">
              <a:solidFill>
                <a:srgbClr val="141718"/>
              </a:solidFill>
              <a:latin typeface="Arial"/>
              <a:ea typeface="Arial"/>
              <a:cs typeface="Arial"/>
              <a:sym typeface="Arial"/>
            </a:endParaRPr>
          </a:p>
        </p:txBody>
      </p:sp>
      <p:graphicFrame>
        <p:nvGraphicFramePr>
          <p:cNvPr id="4" name="Table 3"/>
          <p:cNvGraphicFramePr>
            <a:graphicFrameLocks noGrp="1"/>
          </p:cNvGraphicFramePr>
          <p:nvPr>
            <p:extLst>
              <p:ext uri="{D42A27DB-BD31-4B8C-83A1-F6EECF244321}">
                <p14:modId xmlns:p14="http://schemas.microsoft.com/office/powerpoint/2010/main" val="3297653498"/>
              </p:ext>
            </p:extLst>
          </p:nvPr>
        </p:nvGraphicFramePr>
        <p:xfrm>
          <a:off x="375245" y="1993291"/>
          <a:ext cx="9712172" cy="3871478"/>
        </p:xfrm>
        <a:graphic>
          <a:graphicData uri="http://schemas.openxmlformats.org/drawingml/2006/table">
            <a:tbl>
              <a:tblPr/>
              <a:tblGrid>
                <a:gridCol w="1954980">
                  <a:extLst>
                    <a:ext uri="{9D8B030D-6E8A-4147-A177-3AD203B41FA5}">
                      <a16:colId xmlns:a16="http://schemas.microsoft.com/office/drawing/2014/main" xmlns="" val="682291563"/>
                    </a:ext>
                  </a:extLst>
                </a:gridCol>
                <a:gridCol w="1170897">
                  <a:extLst>
                    <a:ext uri="{9D8B030D-6E8A-4147-A177-3AD203B41FA5}">
                      <a16:colId xmlns:a16="http://schemas.microsoft.com/office/drawing/2014/main" xmlns="" val="2894555646"/>
                    </a:ext>
                  </a:extLst>
                </a:gridCol>
                <a:gridCol w="1317259">
                  <a:extLst>
                    <a:ext uri="{9D8B030D-6E8A-4147-A177-3AD203B41FA5}">
                      <a16:colId xmlns:a16="http://schemas.microsoft.com/office/drawing/2014/main" xmlns="" val="2999654835"/>
                    </a:ext>
                  </a:extLst>
                </a:gridCol>
                <a:gridCol w="1317259">
                  <a:extLst>
                    <a:ext uri="{9D8B030D-6E8A-4147-A177-3AD203B41FA5}">
                      <a16:colId xmlns:a16="http://schemas.microsoft.com/office/drawing/2014/main" xmlns="" val="407862272"/>
                    </a:ext>
                  </a:extLst>
                </a:gridCol>
                <a:gridCol w="1317259">
                  <a:extLst>
                    <a:ext uri="{9D8B030D-6E8A-4147-A177-3AD203B41FA5}">
                      <a16:colId xmlns:a16="http://schemas.microsoft.com/office/drawing/2014/main" xmlns="" val="1052344448"/>
                    </a:ext>
                  </a:extLst>
                </a:gridCol>
                <a:gridCol w="1317259">
                  <a:extLst>
                    <a:ext uri="{9D8B030D-6E8A-4147-A177-3AD203B41FA5}">
                      <a16:colId xmlns:a16="http://schemas.microsoft.com/office/drawing/2014/main" xmlns="" val="3348723678"/>
                    </a:ext>
                  </a:extLst>
                </a:gridCol>
                <a:gridCol w="1317259">
                  <a:extLst>
                    <a:ext uri="{9D8B030D-6E8A-4147-A177-3AD203B41FA5}">
                      <a16:colId xmlns:a16="http://schemas.microsoft.com/office/drawing/2014/main" xmlns="" val="4287323100"/>
                    </a:ext>
                  </a:extLst>
                </a:gridCol>
              </a:tblGrid>
              <a:tr h="481858">
                <a:tc>
                  <a:txBody>
                    <a:bodyPr/>
                    <a:lstStyle/>
                    <a:p>
                      <a:pPr algn="ctr" fontAlgn="b"/>
                      <a:r>
                        <a:rPr lang="en-US" sz="1100" b="1" i="0" u="none" strike="noStrike" dirty="0">
                          <a:solidFill>
                            <a:srgbClr val="000000"/>
                          </a:solidFill>
                          <a:effectLst/>
                          <a:latin typeface="Calibri" panose="020F0502020204030204" pitchFamily="34" charset="0"/>
                        </a:rPr>
                        <a:t>Product</a:t>
                      </a:r>
                    </a:p>
                  </a:txBody>
                  <a:tcPr marL="6350" marR="6350" marT="635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solidFill>
                      <a:srgbClr val="FFFF00"/>
                    </a:solidFill>
                  </a:tcPr>
                </a:tc>
                <a:tc>
                  <a:txBody>
                    <a:bodyPr/>
                    <a:lstStyle/>
                    <a:p>
                      <a:pPr algn="ctr" fontAlgn="ctr"/>
                      <a:r>
                        <a:rPr lang="en-US" sz="1100" b="1" i="0" u="none" strike="noStrike" dirty="0">
                          <a:solidFill>
                            <a:srgbClr val="000000"/>
                          </a:solidFill>
                          <a:effectLst/>
                          <a:latin typeface="Calibri" panose="020F0502020204030204" pitchFamily="34" charset="0"/>
                        </a:rPr>
                        <a:t>1st Year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noFill/>
                      <a:prstDash val="solid"/>
                      <a:round/>
                      <a:headEnd type="none" w="med" len="med"/>
                      <a:tailEnd type="none" w="med" len="med"/>
                    </a:lnB>
                    <a:cell3D prstMaterial="dkEdge">
                      <a:bevel/>
                      <a:lightRig rig="flood" dir="t"/>
                    </a:cell3D>
                    <a:solidFill>
                      <a:srgbClr val="FFFF00"/>
                    </a:solidFill>
                  </a:tcPr>
                </a:tc>
                <a:tc>
                  <a:txBody>
                    <a:bodyPr/>
                    <a:lstStyle/>
                    <a:p>
                      <a:pPr algn="ctr" fontAlgn="ctr"/>
                      <a:r>
                        <a:rPr lang="en-US" sz="1100" b="1" i="0" u="none" strike="noStrike" dirty="0">
                          <a:solidFill>
                            <a:srgbClr val="000000"/>
                          </a:solidFill>
                          <a:effectLst/>
                          <a:latin typeface="Calibri" panose="020F0502020204030204" pitchFamily="34" charset="0"/>
                        </a:rPr>
                        <a:t>2nd Year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noFill/>
                      <a:prstDash val="solid"/>
                      <a:round/>
                      <a:headEnd type="none" w="med" len="med"/>
                      <a:tailEnd type="none" w="med" len="med"/>
                    </a:lnB>
                    <a:cell3D prstMaterial="dkEdge">
                      <a:bevel/>
                      <a:lightRig rig="flood" dir="t"/>
                    </a:cell3D>
                    <a:solidFill>
                      <a:srgbClr val="FFFF00"/>
                    </a:solidFill>
                  </a:tcPr>
                </a:tc>
                <a:tc>
                  <a:txBody>
                    <a:bodyPr/>
                    <a:lstStyle/>
                    <a:p>
                      <a:pPr algn="ctr" fontAlgn="ctr"/>
                      <a:r>
                        <a:rPr lang="en-US" sz="1100" b="1" i="0" u="none" strike="noStrike" dirty="0">
                          <a:solidFill>
                            <a:srgbClr val="000000"/>
                          </a:solidFill>
                          <a:effectLst/>
                          <a:latin typeface="Calibri" panose="020F0502020204030204" pitchFamily="34" charset="0"/>
                        </a:rPr>
                        <a:t>3rd Year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noFill/>
                      <a:prstDash val="solid"/>
                      <a:round/>
                      <a:headEnd type="none" w="med" len="med"/>
                      <a:tailEnd type="none" w="med" len="med"/>
                    </a:lnB>
                    <a:cell3D prstMaterial="dkEdge">
                      <a:bevel/>
                      <a:lightRig rig="flood" dir="t"/>
                    </a:cell3D>
                    <a:solidFill>
                      <a:srgbClr val="FFFF00"/>
                    </a:solidFill>
                  </a:tcPr>
                </a:tc>
                <a:tc>
                  <a:txBody>
                    <a:bodyPr/>
                    <a:lstStyle/>
                    <a:p>
                      <a:pPr algn="ctr" fontAlgn="ctr"/>
                      <a:r>
                        <a:rPr lang="en-US" sz="1100" b="1" i="0" u="none" strike="noStrike" dirty="0">
                          <a:solidFill>
                            <a:srgbClr val="000000"/>
                          </a:solidFill>
                          <a:effectLst/>
                          <a:latin typeface="Calibri" panose="020F0502020204030204" pitchFamily="34" charset="0"/>
                        </a:rPr>
                        <a:t>4th Year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noFill/>
                      <a:prstDash val="solid"/>
                      <a:round/>
                      <a:headEnd type="none" w="med" len="med"/>
                      <a:tailEnd type="none" w="med" len="med"/>
                    </a:lnB>
                    <a:cell3D prstMaterial="dkEdge">
                      <a:bevel/>
                      <a:lightRig rig="flood" dir="t"/>
                    </a:cell3D>
                    <a:solidFill>
                      <a:srgbClr val="FFFF00"/>
                    </a:solidFill>
                  </a:tcPr>
                </a:tc>
                <a:tc>
                  <a:txBody>
                    <a:bodyPr/>
                    <a:lstStyle/>
                    <a:p>
                      <a:pPr algn="ctr" fontAlgn="ctr"/>
                      <a:r>
                        <a:rPr lang="en-US" sz="1100" b="1" i="0" u="none" strike="noStrike" dirty="0">
                          <a:solidFill>
                            <a:srgbClr val="000000"/>
                          </a:solidFill>
                          <a:effectLst/>
                          <a:latin typeface="Calibri" panose="020F0502020204030204" pitchFamily="34" charset="0"/>
                        </a:rPr>
                        <a:t>5th Year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noFill/>
                      <a:prstDash val="solid"/>
                      <a:round/>
                      <a:headEnd type="none" w="med" len="med"/>
                      <a:tailEnd type="none" w="med" len="med"/>
                    </a:lnB>
                    <a:cell3D prstMaterial="dkEdge">
                      <a:bevel/>
                      <a:lightRig rig="flood" dir="t"/>
                    </a:cell3D>
                    <a:solidFill>
                      <a:srgbClr val="FFFF00"/>
                    </a:solidFill>
                  </a:tcPr>
                </a:tc>
                <a:tc>
                  <a:txBody>
                    <a:bodyPr/>
                    <a:lstStyle/>
                    <a:p>
                      <a:pPr algn="ctr" fontAlgn="ctr"/>
                      <a:r>
                        <a:rPr lang="en-US" sz="1100" b="1" i="0" u="none" strike="noStrike" dirty="0">
                          <a:solidFill>
                            <a:srgbClr val="000000"/>
                          </a:solidFill>
                          <a:effectLst/>
                          <a:latin typeface="Calibri" panose="020F0502020204030204" pitchFamily="34" charset="0"/>
                        </a:rPr>
                        <a:t>6th Year</a:t>
                      </a:r>
                    </a:p>
                  </a:txBody>
                  <a:tcPr marL="6350" marR="6350" marT="635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noFill/>
                      <a:prstDash val="solid"/>
                      <a:round/>
                      <a:headEnd type="none" w="med" len="med"/>
                      <a:tailEnd type="none" w="med" len="med"/>
                    </a:lnB>
                    <a:cell3D prstMaterial="dkEdge">
                      <a:bevel/>
                      <a:lightRig rig="flood" dir="t"/>
                    </a:cell3D>
                    <a:solidFill>
                      <a:srgbClr val="FFFF00"/>
                    </a:solidFill>
                  </a:tcPr>
                </a:tc>
                <a:extLst>
                  <a:ext uri="{0D108BD9-81ED-4DB2-BD59-A6C34878D82A}">
                    <a16:rowId xmlns:a16="http://schemas.microsoft.com/office/drawing/2014/main" xmlns="" val="2820786660"/>
                  </a:ext>
                </a:extLst>
              </a:tr>
              <a:tr h="481858">
                <a:tc>
                  <a:txBody>
                    <a:bodyPr/>
                    <a:lstStyle/>
                    <a:p>
                      <a:pPr algn="ctr" fontAlgn="b"/>
                      <a:r>
                        <a:rPr lang="en-US" sz="1100" b="1" i="0" u="none" strike="noStrike" dirty="0" err="1">
                          <a:solidFill>
                            <a:srgbClr val="000000"/>
                          </a:solidFill>
                          <a:effectLst/>
                          <a:latin typeface="Calibri" panose="020F0502020204030204" pitchFamily="34" charset="0"/>
                        </a:rPr>
                        <a:t>Stockia</a:t>
                      </a:r>
                      <a:r>
                        <a:rPr lang="en-US" sz="1100" b="1" i="0" u="none" strike="noStrike" dirty="0">
                          <a:solidFill>
                            <a:srgbClr val="000000"/>
                          </a:solidFill>
                          <a:effectLst/>
                          <a:latin typeface="Calibri" panose="020F0502020204030204" pitchFamily="34" charset="0"/>
                        </a:rPr>
                        <a:t> Revenue</a:t>
                      </a:r>
                    </a:p>
                  </a:txBody>
                  <a:tcPr marL="6350" marR="6350" marT="6350" marB="0" anchor="ctr">
                    <a:lnL w="12700" cap="flat" cmpd="sng" algn="ctr">
                      <a:solidFill>
                        <a:srgbClr val="000000"/>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w="25400" h="25400" prst="angle"/>
                      <a:lightRig rig="flood" dir="t"/>
                    </a:cell3D>
                    <a:solidFill>
                      <a:srgbClr val="FFFF00"/>
                    </a:solidFill>
                  </a:tcPr>
                </a:tc>
                <a:tc>
                  <a:txBody>
                    <a:bodyPr/>
                    <a:lstStyle/>
                    <a:p>
                      <a:pPr algn="ctr" fontAlgn="ctr"/>
                      <a:r>
                        <a:rPr lang="en-US" sz="1100" b="1" i="0" u="none" strike="noStrike" dirty="0">
                          <a:solidFill>
                            <a:srgbClr val="000000"/>
                          </a:solidFill>
                          <a:effectLst/>
                          <a:latin typeface="Calibri" panose="020F0502020204030204" pitchFamily="34" charset="0"/>
                        </a:rPr>
                        <a:t>$78,388 </a:t>
                      </a:r>
                    </a:p>
                  </a:txBody>
                  <a:tcPr marL="6350" marR="6350" marT="6350" marB="0" anchor="ct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relaxedInset"/>
                      <a:lightRig rig="flood" dir="t"/>
                    </a:cell3D>
                  </a:tcPr>
                </a:tc>
                <a:tc>
                  <a:txBody>
                    <a:bodyPr/>
                    <a:lstStyle/>
                    <a:p>
                      <a:pPr algn="ctr" fontAlgn="ctr"/>
                      <a:r>
                        <a:rPr lang="en-US" sz="1100" b="1" i="0" u="none" strike="noStrike" dirty="0">
                          <a:solidFill>
                            <a:srgbClr val="000000"/>
                          </a:solidFill>
                          <a:effectLst/>
                          <a:latin typeface="Calibri" panose="020F0502020204030204" pitchFamily="34" charset="0"/>
                        </a:rPr>
                        <a:t>$124,235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relaxedInset"/>
                      <a:lightRig rig="flood" dir="t"/>
                    </a:cell3D>
                  </a:tcPr>
                </a:tc>
                <a:tc>
                  <a:txBody>
                    <a:bodyPr/>
                    <a:lstStyle/>
                    <a:p>
                      <a:pPr algn="ctr" fontAlgn="ctr"/>
                      <a:r>
                        <a:rPr lang="en-US" sz="1100" b="1" i="0" u="none" strike="noStrike" dirty="0">
                          <a:solidFill>
                            <a:srgbClr val="000000"/>
                          </a:solidFill>
                          <a:effectLst/>
                          <a:latin typeface="Calibri" panose="020F0502020204030204" pitchFamily="34" charset="0"/>
                        </a:rPr>
                        <a:t>$190,660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relaxedInset"/>
                      <a:lightRig rig="flood" dir="t"/>
                    </a:cell3D>
                  </a:tcPr>
                </a:tc>
                <a:tc>
                  <a:txBody>
                    <a:bodyPr/>
                    <a:lstStyle/>
                    <a:p>
                      <a:pPr algn="ctr" fontAlgn="ctr"/>
                      <a:r>
                        <a:rPr lang="en-US" sz="1100" b="1" i="0" u="none" strike="noStrike">
                          <a:solidFill>
                            <a:srgbClr val="000000"/>
                          </a:solidFill>
                          <a:effectLst/>
                          <a:latin typeface="Calibri" panose="020F0502020204030204" pitchFamily="34" charset="0"/>
                        </a:rPr>
                        <a:t>$238,325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relaxedInset"/>
                      <a:lightRig rig="flood" dir="t"/>
                    </a:cell3D>
                  </a:tcPr>
                </a:tc>
                <a:tc>
                  <a:txBody>
                    <a:bodyPr/>
                    <a:lstStyle/>
                    <a:p>
                      <a:pPr algn="ctr" fontAlgn="ctr"/>
                      <a:r>
                        <a:rPr lang="en-US" sz="1100" b="1" i="0" u="none" strike="noStrike">
                          <a:solidFill>
                            <a:srgbClr val="000000"/>
                          </a:solidFill>
                          <a:effectLst/>
                          <a:latin typeface="Calibri" panose="020F0502020204030204" pitchFamily="34" charset="0"/>
                        </a:rPr>
                        <a:t>$297,907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relaxedInset"/>
                      <a:lightRig rig="flood" dir="t"/>
                    </a:cell3D>
                  </a:tcPr>
                </a:tc>
                <a:tc>
                  <a:txBody>
                    <a:bodyPr/>
                    <a:lstStyle/>
                    <a:p>
                      <a:pPr algn="ctr" fontAlgn="ctr"/>
                      <a:r>
                        <a:rPr lang="en-US" sz="1100" b="1" i="0" u="none" strike="noStrike">
                          <a:solidFill>
                            <a:srgbClr val="000000"/>
                          </a:solidFill>
                          <a:effectLst/>
                          <a:latin typeface="Calibri" panose="020F0502020204030204" pitchFamily="34" charset="0"/>
                        </a:rPr>
                        <a:t>$372,384 </a:t>
                      </a:r>
                    </a:p>
                  </a:txBody>
                  <a:tcPr marL="6350" marR="6350" marT="635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relaxedInset"/>
                      <a:lightRig rig="flood" dir="t"/>
                    </a:cell3D>
                  </a:tcPr>
                </a:tc>
                <a:extLst>
                  <a:ext uri="{0D108BD9-81ED-4DB2-BD59-A6C34878D82A}">
                    <a16:rowId xmlns:a16="http://schemas.microsoft.com/office/drawing/2014/main" xmlns="" val="1355086086"/>
                  </a:ext>
                </a:extLst>
              </a:tr>
              <a:tr h="481858">
                <a:tc>
                  <a:txBody>
                    <a:bodyPr/>
                    <a:lstStyle/>
                    <a:p>
                      <a:pPr algn="ctr" fontAlgn="b"/>
                      <a:r>
                        <a:rPr lang="en-US" sz="1100" b="1" i="0" u="none" strike="noStrike" dirty="0" err="1">
                          <a:solidFill>
                            <a:srgbClr val="000000"/>
                          </a:solidFill>
                          <a:effectLst/>
                          <a:latin typeface="Calibri" panose="020F0502020204030204" pitchFamily="34" charset="0"/>
                        </a:rPr>
                        <a:t>Cryptia</a:t>
                      </a:r>
                      <a:r>
                        <a:rPr lang="en-US" sz="1100" b="1" i="0" u="none" strike="noStrike" dirty="0">
                          <a:solidFill>
                            <a:srgbClr val="000000"/>
                          </a:solidFill>
                          <a:effectLst/>
                          <a:latin typeface="Calibri" panose="020F0502020204030204" pitchFamily="34" charset="0"/>
                        </a:rPr>
                        <a:t> Revenue</a:t>
                      </a:r>
                    </a:p>
                  </a:txBody>
                  <a:tcPr marL="6350" marR="6350" marT="6350" marB="0" anchor="ctr">
                    <a:lnL w="12700" cap="flat" cmpd="sng" algn="ctr">
                      <a:solidFill>
                        <a:srgbClr val="000000"/>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w="25400" h="25400" prst="angle"/>
                      <a:lightRig rig="flood" dir="t"/>
                    </a:cell3D>
                    <a:solidFill>
                      <a:srgbClr val="FFFF00"/>
                    </a:solidFill>
                  </a:tcPr>
                </a:tc>
                <a:tc>
                  <a:txBody>
                    <a:bodyPr/>
                    <a:lstStyle/>
                    <a:p>
                      <a:pPr algn="ctr" fontAlgn="ctr"/>
                      <a:r>
                        <a:rPr lang="en-US" sz="1100" b="1" i="0" u="none" strike="noStrike">
                          <a:solidFill>
                            <a:srgbClr val="000000"/>
                          </a:solidFill>
                          <a:effectLst/>
                          <a:latin typeface="Calibri" panose="020F0502020204030204" pitchFamily="34" charset="0"/>
                        </a:rPr>
                        <a:t>$64,310</a:t>
                      </a:r>
                    </a:p>
                  </a:txBody>
                  <a:tcPr marL="6350" marR="6350" marT="6350" marB="0" anchor="ct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relaxedInset"/>
                      <a:lightRig rig="flood" dir="t"/>
                    </a:cell3D>
                  </a:tcPr>
                </a:tc>
                <a:tc>
                  <a:txBody>
                    <a:bodyPr/>
                    <a:lstStyle/>
                    <a:p>
                      <a:pPr algn="ctr" fontAlgn="ctr"/>
                      <a:r>
                        <a:rPr lang="en-US" sz="1100" b="1" i="0" u="none" strike="noStrike" dirty="0">
                          <a:solidFill>
                            <a:srgbClr val="000000"/>
                          </a:solidFill>
                          <a:effectLst/>
                          <a:latin typeface="Calibri" panose="020F0502020204030204" pitchFamily="34" charset="0"/>
                        </a:rPr>
                        <a:t>$228,152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relaxedInset"/>
                      <a:lightRig rig="flood" dir="t"/>
                    </a:cell3D>
                  </a:tcPr>
                </a:tc>
                <a:tc>
                  <a:txBody>
                    <a:bodyPr/>
                    <a:lstStyle/>
                    <a:p>
                      <a:pPr algn="ctr" fontAlgn="ctr"/>
                      <a:r>
                        <a:rPr lang="en-US" sz="1100" b="1" i="0" u="none" strike="noStrike" dirty="0">
                          <a:solidFill>
                            <a:srgbClr val="000000"/>
                          </a:solidFill>
                          <a:effectLst/>
                          <a:latin typeface="Calibri" panose="020F0502020204030204" pitchFamily="34" charset="0"/>
                        </a:rPr>
                        <a:t>$283,507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relaxedInset"/>
                      <a:lightRig rig="flood" dir="t"/>
                    </a:cell3D>
                  </a:tcPr>
                </a:tc>
                <a:tc>
                  <a:txBody>
                    <a:bodyPr/>
                    <a:lstStyle/>
                    <a:p>
                      <a:pPr algn="ctr" fontAlgn="ctr"/>
                      <a:r>
                        <a:rPr lang="en-US" sz="1100" b="1" i="0" u="none" strike="noStrike" dirty="0">
                          <a:solidFill>
                            <a:srgbClr val="000000"/>
                          </a:solidFill>
                          <a:effectLst/>
                          <a:latin typeface="Calibri" panose="020F0502020204030204" pitchFamily="34" charset="0"/>
                        </a:rPr>
                        <a:t>$340,208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relaxedInset"/>
                      <a:lightRig rig="flood" dir="t"/>
                    </a:cell3D>
                  </a:tcPr>
                </a:tc>
                <a:tc>
                  <a:txBody>
                    <a:bodyPr/>
                    <a:lstStyle/>
                    <a:p>
                      <a:pPr algn="ctr" fontAlgn="ctr"/>
                      <a:r>
                        <a:rPr lang="en-US" sz="1100" b="1" i="0" u="none" strike="noStrike">
                          <a:solidFill>
                            <a:srgbClr val="000000"/>
                          </a:solidFill>
                          <a:effectLst/>
                          <a:latin typeface="Calibri" panose="020F0502020204030204" pitchFamily="34" charset="0"/>
                        </a:rPr>
                        <a:t>$396,909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relaxedInset"/>
                      <a:lightRig rig="flood" dir="t"/>
                    </a:cell3D>
                  </a:tcPr>
                </a:tc>
                <a:tc>
                  <a:txBody>
                    <a:bodyPr/>
                    <a:lstStyle/>
                    <a:p>
                      <a:pPr algn="ctr" fontAlgn="ctr"/>
                      <a:r>
                        <a:rPr lang="en-US" sz="1100" b="1" i="0" u="none" strike="noStrike">
                          <a:solidFill>
                            <a:srgbClr val="000000"/>
                          </a:solidFill>
                          <a:effectLst/>
                          <a:latin typeface="Calibri" panose="020F0502020204030204" pitchFamily="34" charset="0"/>
                        </a:rPr>
                        <a:t>$510,312</a:t>
                      </a:r>
                    </a:p>
                  </a:txBody>
                  <a:tcPr marL="6350" marR="6350" marT="635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relaxedInset"/>
                      <a:lightRig rig="flood" dir="t"/>
                    </a:cell3D>
                  </a:tcPr>
                </a:tc>
                <a:extLst>
                  <a:ext uri="{0D108BD9-81ED-4DB2-BD59-A6C34878D82A}">
                    <a16:rowId xmlns:a16="http://schemas.microsoft.com/office/drawing/2014/main" xmlns="" val="736850145"/>
                  </a:ext>
                </a:extLst>
              </a:tr>
              <a:tr h="481858">
                <a:tc>
                  <a:txBody>
                    <a:bodyPr/>
                    <a:lstStyle/>
                    <a:p>
                      <a:pPr algn="ctr" fontAlgn="b"/>
                      <a:r>
                        <a:rPr lang="en-US" sz="1100" b="1" i="0" u="none" strike="noStrike" dirty="0">
                          <a:solidFill>
                            <a:srgbClr val="000000"/>
                          </a:solidFill>
                          <a:effectLst/>
                          <a:latin typeface="Calibri" panose="020F0502020204030204" pitchFamily="34" charset="0"/>
                        </a:rPr>
                        <a:t>Total Revenue</a:t>
                      </a:r>
                    </a:p>
                  </a:txBody>
                  <a:tcPr marL="6350" marR="6350" marT="6350" marB="0" anchor="ctr">
                    <a:lnL w="12700" cap="flat" cmpd="sng" algn="ctr">
                      <a:solidFill>
                        <a:srgbClr val="000000"/>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w="25400" h="25400" prst="angle"/>
                      <a:lightRig rig="flood" dir="t"/>
                    </a:cell3D>
                    <a:solidFill>
                      <a:srgbClr val="FFFF00"/>
                    </a:solidFill>
                  </a:tcPr>
                </a:tc>
                <a:tc>
                  <a:txBody>
                    <a:bodyPr/>
                    <a:lstStyle/>
                    <a:p>
                      <a:pPr algn="ctr" fontAlgn="ctr"/>
                      <a:r>
                        <a:rPr lang="en-US" sz="1100" b="1" i="0" u="none" strike="noStrike">
                          <a:solidFill>
                            <a:srgbClr val="000000"/>
                          </a:solidFill>
                          <a:effectLst/>
                          <a:latin typeface="Calibri" panose="020F0502020204030204" pitchFamily="34" charset="0"/>
                        </a:rPr>
                        <a:t>$142,699 </a:t>
                      </a:r>
                    </a:p>
                  </a:txBody>
                  <a:tcPr marL="6350" marR="6350" marT="6350" marB="0" anchor="ct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relaxedInset"/>
                      <a:lightRig rig="flood" dir="t"/>
                    </a:cell3D>
                  </a:tcPr>
                </a:tc>
                <a:tc>
                  <a:txBody>
                    <a:bodyPr/>
                    <a:lstStyle/>
                    <a:p>
                      <a:pPr algn="ctr" fontAlgn="ctr"/>
                      <a:r>
                        <a:rPr lang="en-US" sz="1100" b="1" i="0" u="none" strike="noStrike">
                          <a:solidFill>
                            <a:srgbClr val="000000"/>
                          </a:solidFill>
                          <a:effectLst/>
                          <a:latin typeface="Calibri" panose="020F0502020204030204" pitchFamily="34" charset="0"/>
                        </a:rPr>
                        <a:t>$352,387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relaxedInset"/>
                      <a:lightRig rig="flood" dir="t"/>
                    </a:cell3D>
                  </a:tcPr>
                </a:tc>
                <a:tc>
                  <a:txBody>
                    <a:bodyPr/>
                    <a:lstStyle/>
                    <a:p>
                      <a:pPr algn="ctr" fontAlgn="ctr"/>
                      <a:r>
                        <a:rPr lang="en-US" sz="1100" b="1" i="0" u="none" strike="noStrike">
                          <a:solidFill>
                            <a:srgbClr val="000000"/>
                          </a:solidFill>
                          <a:effectLst/>
                          <a:latin typeface="Calibri" panose="020F0502020204030204" pitchFamily="34" charset="0"/>
                        </a:rPr>
                        <a:t>$474,167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relaxedInset"/>
                      <a:lightRig rig="flood" dir="t"/>
                    </a:cell3D>
                  </a:tcPr>
                </a:tc>
                <a:tc>
                  <a:txBody>
                    <a:bodyPr/>
                    <a:lstStyle/>
                    <a:p>
                      <a:pPr algn="ctr" fontAlgn="ctr"/>
                      <a:r>
                        <a:rPr lang="en-US" sz="1100" b="1" i="0" u="none" strike="noStrike" dirty="0">
                          <a:solidFill>
                            <a:srgbClr val="000000"/>
                          </a:solidFill>
                          <a:effectLst/>
                          <a:latin typeface="Calibri" panose="020F0502020204030204" pitchFamily="34" charset="0"/>
                        </a:rPr>
                        <a:t>$578,533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relaxedInset"/>
                      <a:lightRig rig="flood" dir="t"/>
                    </a:cell3D>
                  </a:tcPr>
                </a:tc>
                <a:tc>
                  <a:txBody>
                    <a:bodyPr/>
                    <a:lstStyle/>
                    <a:p>
                      <a:pPr algn="ctr" fontAlgn="ctr"/>
                      <a:r>
                        <a:rPr lang="en-US" sz="1100" b="1" i="0" u="none" strike="noStrike" dirty="0">
                          <a:solidFill>
                            <a:srgbClr val="000000"/>
                          </a:solidFill>
                          <a:effectLst/>
                          <a:latin typeface="Calibri" panose="020F0502020204030204" pitchFamily="34" charset="0"/>
                        </a:rPr>
                        <a:t>$694,816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relaxedInset"/>
                      <a:lightRig rig="flood" dir="t"/>
                    </a:cell3D>
                  </a:tcPr>
                </a:tc>
                <a:tc>
                  <a:txBody>
                    <a:bodyPr/>
                    <a:lstStyle/>
                    <a:p>
                      <a:pPr algn="ctr" fontAlgn="ctr"/>
                      <a:r>
                        <a:rPr lang="en-US" sz="1100" b="1" i="0" u="none" strike="noStrike">
                          <a:solidFill>
                            <a:srgbClr val="000000"/>
                          </a:solidFill>
                          <a:effectLst/>
                          <a:latin typeface="Calibri" panose="020F0502020204030204" pitchFamily="34" charset="0"/>
                        </a:rPr>
                        <a:t>$882,695 </a:t>
                      </a:r>
                    </a:p>
                  </a:txBody>
                  <a:tcPr marL="6350" marR="6350" marT="635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relaxedInset"/>
                      <a:lightRig rig="flood" dir="t"/>
                    </a:cell3D>
                  </a:tcPr>
                </a:tc>
                <a:extLst>
                  <a:ext uri="{0D108BD9-81ED-4DB2-BD59-A6C34878D82A}">
                    <a16:rowId xmlns:a16="http://schemas.microsoft.com/office/drawing/2014/main" xmlns="" val="3156000587"/>
                  </a:ext>
                </a:extLst>
              </a:tr>
              <a:tr h="481858">
                <a:tc>
                  <a:txBody>
                    <a:bodyPr/>
                    <a:lstStyle/>
                    <a:p>
                      <a:pPr algn="ctr" fontAlgn="b"/>
                      <a:r>
                        <a:rPr lang="en-US" sz="1100" b="1" i="0" u="none" strike="noStrike" dirty="0">
                          <a:solidFill>
                            <a:srgbClr val="000000"/>
                          </a:solidFill>
                          <a:effectLst/>
                          <a:latin typeface="Calibri" panose="020F0502020204030204" pitchFamily="34" charset="0"/>
                        </a:rPr>
                        <a:t>Total Cost </a:t>
                      </a:r>
                    </a:p>
                  </a:txBody>
                  <a:tcPr marL="6350" marR="6350" marT="6350" marB="0" anchor="ctr">
                    <a:lnL w="12700" cap="flat" cmpd="sng" algn="ctr">
                      <a:solidFill>
                        <a:srgbClr val="000000"/>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w="25400" h="25400" prst="angle"/>
                      <a:lightRig rig="flood" dir="t"/>
                    </a:cell3D>
                    <a:solidFill>
                      <a:srgbClr val="FFFF00"/>
                    </a:solidFill>
                  </a:tcPr>
                </a:tc>
                <a:tc>
                  <a:txBody>
                    <a:bodyPr/>
                    <a:lstStyle/>
                    <a:p>
                      <a:pPr algn="ctr" fontAlgn="ctr"/>
                      <a:r>
                        <a:rPr lang="en-US" sz="1100" b="1" i="0" u="none" strike="noStrike">
                          <a:solidFill>
                            <a:srgbClr val="000000"/>
                          </a:solidFill>
                          <a:effectLst/>
                          <a:latin typeface="Calibri" panose="020F0502020204030204" pitchFamily="34" charset="0"/>
                        </a:rPr>
                        <a:t>$149,667 </a:t>
                      </a:r>
                    </a:p>
                  </a:txBody>
                  <a:tcPr marL="6350" marR="6350" marT="6350" marB="0" anchor="ct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relaxedInset"/>
                      <a:lightRig rig="flood" dir="t"/>
                    </a:cell3D>
                  </a:tcPr>
                </a:tc>
                <a:tc>
                  <a:txBody>
                    <a:bodyPr/>
                    <a:lstStyle/>
                    <a:p>
                      <a:pPr algn="ctr" fontAlgn="ctr"/>
                      <a:r>
                        <a:rPr lang="en-US" sz="1100" b="1" i="0" u="none" strike="noStrike">
                          <a:solidFill>
                            <a:srgbClr val="000000"/>
                          </a:solidFill>
                          <a:effectLst/>
                          <a:latin typeface="Calibri" panose="020F0502020204030204" pitchFamily="34" charset="0"/>
                        </a:rPr>
                        <a:t>$166,750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relaxedInset"/>
                      <a:lightRig rig="flood" dir="t"/>
                    </a:cell3D>
                  </a:tcPr>
                </a:tc>
                <a:tc>
                  <a:txBody>
                    <a:bodyPr/>
                    <a:lstStyle/>
                    <a:p>
                      <a:pPr algn="ctr" fontAlgn="ctr"/>
                      <a:r>
                        <a:rPr lang="en-US" sz="1100" b="1" i="0" u="none" strike="noStrike">
                          <a:solidFill>
                            <a:srgbClr val="000000"/>
                          </a:solidFill>
                          <a:effectLst/>
                          <a:latin typeface="Calibri" panose="020F0502020204030204" pitchFamily="34" charset="0"/>
                        </a:rPr>
                        <a:t>$190,193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relaxedInset"/>
                      <a:lightRig rig="flood" dir="t"/>
                    </a:cell3D>
                  </a:tcPr>
                </a:tc>
                <a:tc>
                  <a:txBody>
                    <a:bodyPr/>
                    <a:lstStyle/>
                    <a:p>
                      <a:pPr algn="ctr" fontAlgn="ctr"/>
                      <a:r>
                        <a:rPr lang="en-US" sz="1100" b="1" i="0" u="none" strike="noStrike" dirty="0">
                          <a:solidFill>
                            <a:srgbClr val="000000"/>
                          </a:solidFill>
                          <a:effectLst/>
                          <a:latin typeface="Calibri" panose="020F0502020204030204" pitchFamily="34" charset="0"/>
                        </a:rPr>
                        <a:t>$205,862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relaxedInset"/>
                      <a:lightRig rig="flood" dir="t"/>
                    </a:cell3D>
                  </a:tcPr>
                </a:tc>
                <a:tc>
                  <a:txBody>
                    <a:bodyPr/>
                    <a:lstStyle/>
                    <a:p>
                      <a:pPr algn="ctr" fontAlgn="ctr"/>
                      <a:r>
                        <a:rPr lang="en-US" sz="1100" b="1" i="0" u="none" strike="noStrike" dirty="0">
                          <a:solidFill>
                            <a:srgbClr val="000000"/>
                          </a:solidFill>
                          <a:effectLst/>
                          <a:latin typeface="Calibri" panose="020F0502020204030204" pitchFamily="34" charset="0"/>
                        </a:rPr>
                        <a:t>$226,398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relaxedInset"/>
                      <a:lightRig rig="flood" dir="t"/>
                    </a:cell3D>
                  </a:tcPr>
                </a:tc>
                <a:tc>
                  <a:txBody>
                    <a:bodyPr/>
                    <a:lstStyle/>
                    <a:p>
                      <a:pPr algn="ctr" fontAlgn="ctr"/>
                      <a:r>
                        <a:rPr lang="en-US" sz="1100" b="1" i="0" u="none" strike="noStrike" dirty="0">
                          <a:solidFill>
                            <a:srgbClr val="000000"/>
                          </a:solidFill>
                          <a:effectLst/>
                          <a:latin typeface="Calibri" panose="020F0502020204030204" pitchFamily="34" charset="0"/>
                        </a:rPr>
                        <a:t>$256,208 </a:t>
                      </a:r>
                    </a:p>
                  </a:txBody>
                  <a:tcPr marL="6350" marR="6350" marT="635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relaxedInset"/>
                      <a:lightRig rig="flood" dir="t"/>
                    </a:cell3D>
                  </a:tcPr>
                </a:tc>
                <a:extLst>
                  <a:ext uri="{0D108BD9-81ED-4DB2-BD59-A6C34878D82A}">
                    <a16:rowId xmlns:a16="http://schemas.microsoft.com/office/drawing/2014/main" xmlns="" val="2092089822"/>
                  </a:ext>
                </a:extLst>
              </a:tr>
              <a:tr h="481858">
                <a:tc>
                  <a:txBody>
                    <a:bodyPr/>
                    <a:lstStyle/>
                    <a:p>
                      <a:pPr algn="ctr" fontAlgn="b"/>
                      <a:r>
                        <a:rPr lang="en-US" sz="1100" b="1" i="0" u="none" strike="noStrike" dirty="0">
                          <a:solidFill>
                            <a:srgbClr val="000000"/>
                          </a:solidFill>
                          <a:effectLst/>
                          <a:latin typeface="Calibri" panose="020F0502020204030204" pitchFamily="34" charset="0"/>
                        </a:rPr>
                        <a:t>Gross Profit/Loss</a:t>
                      </a:r>
                    </a:p>
                  </a:txBody>
                  <a:tcPr marL="6350" marR="6350" marT="6350" marB="0" anchor="ctr">
                    <a:lnL w="12700" cap="flat" cmpd="sng" algn="ctr">
                      <a:solidFill>
                        <a:srgbClr val="000000"/>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w="25400" h="25400" prst="angle"/>
                      <a:lightRig rig="flood" dir="t"/>
                    </a:cell3D>
                    <a:solidFill>
                      <a:srgbClr val="FFFF00"/>
                    </a:solidFill>
                  </a:tcPr>
                </a:tc>
                <a:tc>
                  <a:txBody>
                    <a:bodyPr/>
                    <a:lstStyle/>
                    <a:p>
                      <a:pPr algn="ctr" fontAlgn="ctr"/>
                      <a:r>
                        <a:rPr lang="en-US" sz="1100" b="1" i="0" u="none" strike="noStrike">
                          <a:solidFill>
                            <a:srgbClr val="000000"/>
                          </a:solidFill>
                          <a:effectLst/>
                          <a:latin typeface="Calibri" panose="020F0502020204030204" pitchFamily="34" charset="0"/>
                        </a:rPr>
                        <a:t>($6,968)</a:t>
                      </a:r>
                    </a:p>
                  </a:txBody>
                  <a:tcPr marL="6350" marR="6350" marT="6350" marB="0" anchor="ct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relaxedInset"/>
                      <a:lightRig rig="flood" dir="t"/>
                    </a:cell3D>
                  </a:tcPr>
                </a:tc>
                <a:tc>
                  <a:txBody>
                    <a:bodyPr/>
                    <a:lstStyle/>
                    <a:p>
                      <a:pPr algn="ctr" fontAlgn="ctr"/>
                      <a:r>
                        <a:rPr lang="en-US" sz="1100" b="1" i="0" u="none" strike="noStrike">
                          <a:solidFill>
                            <a:srgbClr val="000000"/>
                          </a:solidFill>
                          <a:effectLst/>
                          <a:latin typeface="Calibri" panose="020F0502020204030204" pitchFamily="34" charset="0"/>
                        </a:rPr>
                        <a:t>$185,637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relaxedInset"/>
                      <a:lightRig rig="flood" dir="t"/>
                    </a:cell3D>
                  </a:tcPr>
                </a:tc>
                <a:tc>
                  <a:txBody>
                    <a:bodyPr/>
                    <a:lstStyle/>
                    <a:p>
                      <a:pPr algn="ctr" fontAlgn="ctr"/>
                      <a:r>
                        <a:rPr lang="en-US" sz="1100" b="1" i="0" u="none" strike="noStrike">
                          <a:solidFill>
                            <a:srgbClr val="000000"/>
                          </a:solidFill>
                          <a:effectLst/>
                          <a:latin typeface="Calibri" panose="020F0502020204030204" pitchFamily="34" charset="0"/>
                        </a:rPr>
                        <a:t>$283,974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relaxedInset"/>
                      <a:lightRig rig="flood" dir="t"/>
                    </a:cell3D>
                  </a:tcPr>
                </a:tc>
                <a:tc>
                  <a:txBody>
                    <a:bodyPr/>
                    <a:lstStyle/>
                    <a:p>
                      <a:pPr algn="ctr" fontAlgn="ctr"/>
                      <a:r>
                        <a:rPr lang="en-US" sz="1100" b="1" i="0" u="none" strike="noStrike" dirty="0">
                          <a:solidFill>
                            <a:srgbClr val="000000"/>
                          </a:solidFill>
                          <a:effectLst/>
                          <a:latin typeface="Calibri" panose="020F0502020204030204" pitchFamily="34" charset="0"/>
                        </a:rPr>
                        <a:t>$372,672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relaxedInset"/>
                      <a:lightRig rig="flood" dir="t"/>
                    </a:cell3D>
                  </a:tcPr>
                </a:tc>
                <a:tc>
                  <a:txBody>
                    <a:bodyPr/>
                    <a:lstStyle/>
                    <a:p>
                      <a:pPr algn="ctr" fontAlgn="ctr"/>
                      <a:r>
                        <a:rPr lang="en-US" sz="1100" b="1" i="0" u="none" strike="noStrike" dirty="0">
                          <a:solidFill>
                            <a:srgbClr val="000000"/>
                          </a:solidFill>
                          <a:effectLst/>
                          <a:latin typeface="Calibri" panose="020F0502020204030204" pitchFamily="34" charset="0"/>
                        </a:rPr>
                        <a:t>$468,418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relaxedInset"/>
                      <a:lightRig rig="flood" dir="t"/>
                    </a:cell3D>
                  </a:tcPr>
                </a:tc>
                <a:tc>
                  <a:txBody>
                    <a:bodyPr/>
                    <a:lstStyle/>
                    <a:p>
                      <a:pPr algn="ctr" fontAlgn="ctr"/>
                      <a:r>
                        <a:rPr lang="en-US" sz="1100" b="1" i="0" u="none" strike="noStrike" dirty="0">
                          <a:solidFill>
                            <a:srgbClr val="000000"/>
                          </a:solidFill>
                          <a:effectLst/>
                          <a:latin typeface="Calibri" panose="020F0502020204030204" pitchFamily="34" charset="0"/>
                        </a:rPr>
                        <a:t>$626,488 </a:t>
                      </a:r>
                    </a:p>
                  </a:txBody>
                  <a:tcPr marL="6350" marR="6350" marT="635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relaxedInset"/>
                      <a:lightRig rig="flood" dir="t"/>
                    </a:cell3D>
                  </a:tcPr>
                </a:tc>
                <a:extLst>
                  <a:ext uri="{0D108BD9-81ED-4DB2-BD59-A6C34878D82A}">
                    <a16:rowId xmlns:a16="http://schemas.microsoft.com/office/drawing/2014/main" xmlns="" val="3411324354"/>
                  </a:ext>
                </a:extLst>
              </a:tr>
              <a:tr h="481858">
                <a:tc>
                  <a:txBody>
                    <a:bodyPr/>
                    <a:lstStyle/>
                    <a:p>
                      <a:pPr algn="ctr" fontAlgn="b"/>
                      <a:r>
                        <a:rPr lang="en-US" sz="1100" b="1" i="0" u="none" strike="noStrike" dirty="0">
                          <a:solidFill>
                            <a:srgbClr val="000000"/>
                          </a:solidFill>
                          <a:effectLst/>
                          <a:latin typeface="Calibri" panose="020F0502020204030204" pitchFamily="34" charset="0"/>
                        </a:rPr>
                        <a:t>Tax (~25%)</a:t>
                      </a:r>
                    </a:p>
                  </a:txBody>
                  <a:tcPr marL="6350" marR="6350" marT="6350" marB="0" anchor="ctr">
                    <a:lnL w="12700" cap="flat" cmpd="sng" algn="ctr">
                      <a:solidFill>
                        <a:srgbClr val="000000"/>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w="25400" h="25400" prst="angle"/>
                      <a:lightRig rig="flood" dir="t"/>
                    </a:cell3D>
                    <a:solidFill>
                      <a:srgbClr val="FFFF00"/>
                    </a:solidFill>
                  </a:tcPr>
                </a:tc>
                <a:tc>
                  <a:txBody>
                    <a:bodyPr/>
                    <a:lstStyle/>
                    <a:p>
                      <a:pPr algn="ctr" fontAlgn="ctr"/>
                      <a:r>
                        <a:rPr lang="en-US" sz="1100" b="1" i="0" u="none" strike="noStrike">
                          <a:solidFill>
                            <a:srgbClr val="000000"/>
                          </a:solidFill>
                          <a:effectLst/>
                          <a:latin typeface="Calibri" panose="020F0502020204030204" pitchFamily="34" charset="0"/>
                        </a:rPr>
                        <a:t>$0 </a:t>
                      </a:r>
                    </a:p>
                  </a:txBody>
                  <a:tcPr marL="6350" marR="6350" marT="6350" marB="0" anchor="ct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relaxedInset"/>
                      <a:lightRig rig="flood" dir="t"/>
                    </a:cell3D>
                  </a:tcPr>
                </a:tc>
                <a:tc>
                  <a:txBody>
                    <a:bodyPr/>
                    <a:lstStyle/>
                    <a:p>
                      <a:pPr algn="ctr" fontAlgn="ctr"/>
                      <a:r>
                        <a:rPr lang="en-US" sz="1100" b="1" i="0" u="none" strike="noStrike">
                          <a:solidFill>
                            <a:srgbClr val="000000"/>
                          </a:solidFill>
                          <a:effectLst/>
                          <a:latin typeface="Calibri" panose="020F0502020204030204" pitchFamily="34" charset="0"/>
                        </a:rPr>
                        <a:t>$46,409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relaxedInset"/>
                      <a:lightRig rig="flood" dir="t"/>
                    </a:cell3D>
                  </a:tcPr>
                </a:tc>
                <a:tc>
                  <a:txBody>
                    <a:bodyPr/>
                    <a:lstStyle/>
                    <a:p>
                      <a:pPr algn="ctr" fontAlgn="ctr"/>
                      <a:r>
                        <a:rPr lang="en-US" sz="1100" b="1" i="0" u="none" strike="noStrike">
                          <a:solidFill>
                            <a:srgbClr val="000000"/>
                          </a:solidFill>
                          <a:effectLst/>
                          <a:latin typeface="Calibri" panose="020F0502020204030204" pitchFamily="34" charset="0"/>
                        </a:rPr>
                        <a:t>$70,994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relaxedInset"/>
                      <a:lightRig rig="flood" dir="t"/>
                    </a:cell3D>
                  </a:tcPr>
                </a:tc>
                <a:tc>
                  <a:txBody>
                    <a:bodyPr/>
                    <a:lstStyle/>
                    <a:p>
                      <a:pPr algn="ctr" fontAlgn="ctr"/>
                      <a:r>
                        <a:rPr lang="en-US" sz="1100" b="1" i="0" u="none" strike="noStrike">
                          <a:solidFill>
                            <a:srgbClr val="000000"/>
                          </a:solidFill>
                          <a:effectLst/>
                          <a:latin typeface="Calibri" panose="020F0502020204030204" pitchFamily="34" charset="0"/>
                        </a:rPr>
                        <a:t>$93,168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relaxedInset"/>
                      <a:lightRig rig="flood" dir="t"/>
                    </a:cell3D>
                  </a:tcPr>
                </a:tc>
                <a:tc>
                  <a:txBody>
                    <a:bodyPr/>
                    <a:lstStyle/>
                    <a:p>
                      <a:pPr algn="ctr" fontAlgn="ctr"/>
                      <a:r>
                        <a:rPr lang="en-US" sz="1100" b="1" i="0" u="none" strike="noStrike" dirty="0">
                          <a:solidFill>
                            <a:srgbClr val="000000"/>
                          </a:solidFill>
                          <a:effectLst/>
                          <a:latin typeface="Calibri" panose="020F0502020204030204" pitchFamily="34" charset="0"/>
                        </a:rPr>
                        <a:t>$117,105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relaxedInset"/>
                      <a:lightRig rig="flood" dir="t"/>
                    </a:cell3D>
                  </a:tcPr>
                </a:tc>
                <a:tc>
                  <a:txBody>
                    <a:bodyPr/>
                    <a:lstStyle/>
                    <a:p>
                      <a:pPr algn="ctr" fontAlgn="ctr"/>
                      <a:r>
                        <a:rPr lang="en-US" sz="1100" b="1" i="0" u="none" strike="noStrike" dirty="0">
                          <a:solidFill>
                            <a:srgbClr val="000000"/>
                          </a:solidFill>
                          <a:effectLst/>
                          <a:latin typeface="Calibri" panose="020F0502020204030204" pitchFamily="34" charset="0"/>
                        </a:rPr>
                        <a:t>$156,622 </a:t>
                      </a:r>
                    </a:p>
                  </a:txBody>
                  <a:tcPr marL="6350" marR="6350" marT="635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relaxedInset"/>
                      <a:lightRig rig="flood" dir="t"/>
                    </a:cell3D>
                  </a:tcPr>
                </a:tc>
                <a:extLst>
                  <a:ext uri="{0D108BD9-81ED-4DB2-BD59-A6C34878D82A}">
                    <a16:rowId xmlns:a16="http://schemas.microsoft.com/office/drawing/2014/main" xmlns="" val="520093177"/>
                  </a:ext>
                </a:extLst>
              </a:tr>
              <a:tr h="498472">
                <a:tc>
                  <a:txBody>
                    <a:bodyPr/>
                    <a:lstStyle/>
                    <a:p>
                      <a:pPr algn="ctr" fontAlgn="b"/>
                      <a:r>
                        <a:rPr lang="en-US" sz="1100" b="1" i="0" u="none" strike="noStrike" dirty="0">
                          <a:solidFill>
                            <a:srgbClr val="000000"/>
                          </a:solidFill>
                          <a:effectLst/>
                          <a:latin typeface="Calibri" panose="020F0502020204030204" pitchFamily="34" charset="0"/>
                        </a:rPr>
                        <a:t>Net Profit</a:t>
                      </a:r>
                    </a:p>
                  </a:txBody>
                  <a:tcPr marL="6350" marR="6350" marT="6350" marB="0" anchor="ctr">
                    <a:lnL w="12700" cap="flat" cmpd="sng" algn="ctr">
                      <a:solidFill>
                        <a:srgbClr val="000000"/>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25400" h="25400" prst="angle"/>
                      <a:lightRig rig="flood" dir="t"/>
                    </a:cell3D>
                    <a:solidFill>
                      <a:srgbClr val="FFFF00"/>
                    </a:solidFill>
                  </a:tcPr>
                </a:tc>
                <a:tc>
                  <a:txBody>
                    <a:bodyPr/>
                    <a:lstStyle/>
                    <a:p>
                      <a:pPr algn="ctr" fontAlgn="ctr"/>
                      <a:r>
                        <a:rPr lang="en-US" sz="1100" b="1" i="0" u="none" strike="noStrike">
                          <a:solidFill>
                            <a:srgbClr val="000000"/>
                          </a:solidFill>
                          <a:effectLst/>
                          <a:latin typeface="Calibri" panose="020F0502020204030204" pitchFamily="34" charset="0"/>
                        </a:rPr>
                        <a:t>($6,968)</a:t>
                      </a:r>
                    </a:p>
                  </a:txBody>
                  <a:tcPr marL="6350" marR="6350" marT="6350" marB="0" anchor="ct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prst="relaxedInset"/>
                      <a:lightRig rig="flood" dir="t"/>
                    </a:cell3D>
                  </a:tcPr>
                </a:tc>
                <a:tc>
                  <a:txBody>
                    <a:bodyPr/>
                    <a:lstStyle/>
                    <a:p>
                      <a:pPr algn="ctr" fontAlgn="ctr"/>
                      <a:r>
                        <a:rPr lang="en-US" sz="1100" b="1" i="0" u="none" strike="noStrike">
                          <a:solidFill>
                            <a:srgbClr val="000000"/>
                          </a:solidFill>
                          <a:effectLst/>
                          <a:latin typeface="Calibri" panose="020F0502020204030204" pitchFamily="34" charset="0"/>
                        </a:rPr>
                        <a:t>$139,228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prst="relaxedInset"/>
                      <a:lightRig rig="flood" dir="t"/>
                    </a:cell3D>
                  </a:tcPr>
                </a:tc>
                <a:tc>
                  <a:txBody>
                    <a:bodyPr/>
                    <a:lstStyle/>
                    <a:p>
                      <a:pPr algn="ctr" fontAlgn="ctr"/>
                      <a:r>
                        <a:rPr lang="en-US" sz="1100" b="1" i="0" u="none" strike="noStrike">
                          <a:solidFill>
                            <a:srgbClr val="000000"/>
                          </a:solidFill>
                          <a:effectLst/>
                          <a:latin typeface="Calibri" panose="020F0502020204030204" pitchFamily="34" charset="0"/>
                        </a:rPr>
                        <a:t>$212,981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prst="relaxedInset"/>
                      <a:lightRig rig="flood" dir="t"/>
                    </a:cell3D>
                  </a:tcPr>
                </a:tc>
                <a:tc>
                  <a:txBody>
                    <a:bodyPr/>
                    <a:lstStyle/>
                    <a:p>
                      <a:pPr algn="ctr" fontAlgn="ctr"/>
                      <a:r>
                        <a:rPr lang="en-US" sz="1100" b="1" i="0" u="none" strike="noStrike">
                          <a:solidFill>
                            <a:srgbClr val="000000"/>
                          </a:solidFill>
                          <a:effectLst/>
                          <a:latin typeface="Calibri" panose="020F0502020204030204" pitchFamily="34" charset="0"/>
                        </a:rPr>
                        <a:t>$279,504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prst="relaxedInset"/>
                      <a:lightRig rig="flood" dir="t"/>
                    </a:cell3D>
                  </a:tcPr>
                </a:tc>
                <a:tc>
                  <a:txBody>
                    <a:bodyPr/>
                    <a:lstStyle/>
                    <a:p>
                      <a:pPr algn="ctr" fontAlgn="ctr"/>
                      <a:r>
                        <a:rPr lang="en-US" sz="1100" b="1" i="0" u="none" strike="noStrike" dirty="0">
                          <a:solidFill>
                            <a:srgbClr val="000000"/>
                          </a:solidFill>
                          <a:effectLst/>
                          <a:latin typeface="Calibri" panose="020F0502020204030204" pitchFamily="34" charset="0"/>
                        </a:rPr>
                        <a:t>$351,314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prst="relaxedInset"/>
                      <a:lightRig rig="flood" dir="t"/>
                    </a:cell3D>
                  </a:tcPr>
                </a:tc>
                <a:tc>
                  <a:txBody>
                    <a:bodyPr/>
                    <a:lstStyle/>
                    <a:p>
                      <a:pPr algn="ctr" fontAlgn="ctr"/>
                      <a:r>
                        <a:rPr lang="en-US" sz="1100" b="1" i="0" u="none" strike="noStrike" dirty="0">
                          <a:solidFill>
                            <a:srgbClr val="000000"/>
                          </a:solidFill>
                          <a:effectLst/>
                          <a:latin typeface="Calibri" panose="020F0502020204030204" pitchFamily="34" charset="0"/>
                        </a:rPr>
                        <a:t>$469,866 </a:t>
                      </a:r>
                    </a:p>
                  </a:txBody>
                  <a:tcPr marL="6350" marR="6350" marT="635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prst="relaxedInset"/>
                      <a:lightRig rig="flood" dir="t"/>
                    </a:cell3D>
                  </a:tcPr>
                </a:tc>
                <a:extLst>
                  <a:ext uri="{0D108BD9-81ED-4DB2-BD59-A6C34878D82A}">
                    <a16:rowId xmlns:a16="http://schemas.microsoft.com/office/drawing/2014/main" xmlns="" val="3412721507"/>
                  </a:ext>
                </a:extLst>
              </a:tr>
            </a:tbl>
          </a:graphicData>
        </a:graphic>
      </p:graphicFrame>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63153" y="952068"/>
            <a:ext cx="609600" cy="609600"/>
          </a:xfrm>
          <a:prstGeom prst="rect">
            <a:avLst/>
          </a:prstGeom>
        </p:spPr>
      </p:pic>
      <p:pic>
        <p:nvPicPr>
          <p:cNvPr id="9"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48041" y="0"/>
            <a:ext cx="2222943" cy="8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29432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0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42"/>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7/28/2021</a:t>
            </a:r>
            <a:endParaRPr/>
          </a:p>
        </p:txBody>
      </p:sp>
      <p:sp>
        <p:nvSpPr>
          <p:cNvPr id="529" name="Google Shape;529;p42"/>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24</a:t>
            </a:fld>
            <a:endParaRPr/>
          </a:p>
        </p:txBody>
      </p:sp>
      <p:sp>
        <p:nvSpPr>
          <p:cNvPr id="530" name="Google Shape;530;p42"/>
          <p:cNvSpPr txBox="1"/>
          <p:nvPr/>
        </p:nvSpPr>
        <p:spPr>
          <a:xfrm>
            <a:off x="1421058" y="183592"/>
            <a:ext cx="8333222" cy="3380420"/>
          </a:xfrm>
          <a:prstGeom prst="rect">
            <a:avLst/>
          </a:prstGeom>
          <a:noFill/>
          <a:ln>
            <a:noFill/>
          </a:ln>
        </p:spPr>
        <p:txBody>
          <a:bodyPr spcFirstLastPara="1" wrap="square" lIns="91425" tIns="45700" rIns="91425" bIns="45700" anchor="t" anchorCtr="0">
            <a:noAutofit/>
          </a:bodyPr>
          <a:lstStyle/>
          <a:p>
            <a:pPr marL="0" marR="0" lvl="0" indent="0" algn="l" rtl="0">
              <a:lnSpc>
                <a:spcPct val="94259"/>
              </a:lnSpc>
              <a:spcBef>
                <a:spcPts val="0"/>
              </a:spcBef>
              <a:spcAft>
                <a:spcPts val="0"/>
              </a:spcAft>
              <a:buClr>
                <a:schemeClr val="dk2"/>
              </a:buClr>
              <a:buSzPts val="5400"/>
              <a:buFont typeface="Arial"/>
              <a:buNone/>
            </a:pPr>
            <a:r>
              <a:rPr lang="en-US" sz="5400" cap="none" dirty="0">
                <a:solidFill>
                  <a:schemeClr val="dk2"/>
                </a:solidFill>
                <a:latin typeface="Arial"/>
                <a:ea typeface="Arial"/>
                <a:cs typeface="Arial"/>
                <a:sym typeface="Arial"/>
              </a:rPr>
              <a:t>BUSINESS DEVELOPMENT</a:t>
            </a:r>
            <a:endParaRPr sz="1200" cap="none" dirty="0">
              <a:solidFill>
                <a:schemeClr val="dk2"/>
              </a:solidFill>
              <a:latin typeface="Arial"/>
              <a:ea typeface="Arial"/>
              <a:cs typeface="Arial"/>
              <a:sym typeface="Arial"/>
            </a:endParaRPr>
          </a:p>
        </p:txBody>
      </p:sp>
      <p:pic>
        <p:nvPicPr>
          <p:cNvPr id="531" name="Google Shape;531;p42"/>
          <p:cNvPicPr preferRelativeResize="0"/>
          <p:nvPr/>
        </p:nvPicPr>
        <p:blipFill rotWithShape="1">
          <a:blip r:embed="rId5">
            <a:alphaModFix/>
          </a:blip>
          <a:srcRect/>
          <a:stretch/>
        </p:blipFill>
        <p:spPr>
          <a:xfrm>
            <a:off x="1533074" y="1704023"/>
            <a:ext cx="5410200" cy="25400"/>
          </a:xfrm>
          <a:prstGeom prst="rect">
            <a:avLst/>
          </a:prstGeom>
          <a:noFill/>
          <a:ln>
            <a:noFill/>
          </a:ln>
        </p:spPr>
      </p:pic>
      <p:sp>
        <p:nvSpPr>
          <p:cNvPr id="8" name="Google Shape;532;p42"/>
          <p:cNvSpPr txBox="1"/>
          <p:nvPr/>
        </p:nvSpPr>
        <p:spPr>
          <a:xfrm>
            <a:off x="1021989" y="2003687"/>
            <a:ext cx="6687847" cy="312065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1874"/>
              </a:lnSpc>
              <a:spcBef>
                <a:spcPts val="0"/>
              </a:spcBef>
              <a:spcAft>
                <a:spcPts val="0"/>
              </a:spcAft>
              <a:buClr>
                <a:schemeClr val="dk2"/>
              </a:buClr>
              <a:buSzPts val="2400"/>
              <a:buFont typeface="Arial" panose="020B0604020202020204" pitchFamily="34" charset="0"/>
              <a:buChar char="•"/>
            </a:pPr>
            <a:r>
              <a:rPr lang="en-US" sz="2400" b="1" dirty="0">
                <a:solidFill>
                  <a:srgbClr val="141718"/>
                </a:solidFill>
              </a:rPr>
              <a:t>Digital Marketing </a:t>
            </a:r>
          </a:p>
          <a:p>
            <a:pPr marL="342900" marR="0" lvl="0" indent="-342900" algn="l" rtl="0">
              <a:lnSpc>
                <a:spcPct val="101874"/>
              </a:lnSpc>
              <a:spcBef>
                <a:spcPts val="0"/>
              </a:spcBef>
              <a:spcAft>
                <a:spcPts val="0"/>
              </a:spcAft>
              <a:buClr>
                <a:schemeClr val="dk2"/>
              </a:buClr>
              <a:buSzPts val="2400"/>
              <a:buFont typeface="Arial" panose="020B0604020202020204" pitchFamily="34" charset="0"/>
              <a:buChar char="•"/>
            </a:pPr>
            <a:r>
              <a:rPr lang="en-US" sz="2400" b="1" dirty="0">
                <a:solidFill>
                  <a:srgbClr val="141718"/>
                </a:solidFill>
              </a:rPr>
              <a:t>Engagement with Social Media platforms</a:t>
            </a:r>
          </a:p>
          <a:p>
            <a:pPr marL="342900" marR="0" lvl="0" indent="-342900" algn="l" rtl="0">
              <a:lnSpc>
                <a:spcPct val="101874"/>
              </a:lnSpc>
              <a:spcBef>
                <a:spcPts val="0"/>
              </a:spcBef>
              <a:spcAft>
                <a:spcPts val="0"/>
              </a:spcAft>
              <a:buClr>
                <a:schemeClr val="dk2"/>
              </a:buClr>
              <a:buSzPts val="2400"/>
              <a:buFont typeface="Arial" panose="020B0604020202020204" pitchFamily="34" charset="0"/>
              <a:buChar char="•"/>
            </a:pPr>
            <a:r>
              <a:rPr lang="en-US" sz="2400" b="1" dirty="0">
                <a:solidFill>
                  <a:srgbClr val="141718"/>
                </a:solidFill>
              </a:rPr>
              <a:t>Advertisement on Social Media Influencer</a:t>
            </a:r>
          </a:p>
          <a:p>
            <a:pPr marL="342900" marR="0" lvl="0" indent="-342900" algn="l" rtl="0">
              <a:lnSpc>
                <a:spcPct val="101874"/>
              </a:lnSpc>
              <a:spcBef>
                <a:spcPts val="0"/>
              </a:spcBef>
              <a:spcAft>
                <a:spcPts val="0"/>
              </a:spcAft>
              <a:buClr>
                <a:schemeClr val="dk2"/>
              </a:buClr>
              <a:buSzPts val="2400"/>
              <a:buFont typeface="Arial" panose="020B0604020202020204" pitchFamily="34" charset="0"/>
              <a:buChar char="•"/>
            </a:pPr>
            <a:r>
              <a:rPr lang="en-US" sz="2400" b="1" dirty="0">
                <a:solidFill>
                  <a:srgbClr val="141718"/>
                </a:solidFill>
              </a:rPr>
              <a:t>Ads Boost up on Social Media </a:t>
            </a:r>
          </a:p>
          <a:p>
            <a:pPr marL="342900" marR="0" lvl="0" indent="-342900" algn="l" rtl="0">
              <a:lnSpc>
                <a:spcPct val="101874"/>
              </a:lnSpc>
              <a:spcBef>
                <a:spcPts val="0"/>
              </a:spcBef>
              <a:spcAft>
                <a:spcPts val="0"/>
              </a:spcAft>
              <a:buClr>
                <a:schemeClr val="dk2"/>
              </a:buClr>
              <a:buSzPts val="2400"/>
              <a:buFont typeface="Arial" panose="020B0604020202020204" pitchFamily="34" charset="0"/>
              <a:buChar char="•"/>
            </a:pPr>
            <a:r>
              <a:rPr lang="en-US" sz="2400" b="1" cap="none" dirty="0">
                <a:solidFill>
                  <a:srgbClr val="141718"/>
                </a:solidFill>
                <a:latin typeface="Arial"/>
                <a:ea typeface="Arial"/>
                <a:cs typeface="Arial"/>
                <a:sym typeface="Arial"/>
              </a:rPr>
              <a:t>Webinars for awareness </a:t>
            </a:r>
          </a:p>
          <a:p>
            <a:pPr marL="342900" marR="0" lvl="0" indent="-342900" algn="l" rtl="0">
              <a:lnSpc>
                <a:spcPct val="101874"/>
              </a:lnSpc>
              <a:spcBef>
                <a:spcPts val="0"/>
              </a:spcBef>
              <a:spcAft>
                <a:spcPts val="0"/>
              </a:spcAft>
              <a:buClr>
                <a:schemeClr val="dk2"/>
              </a:buClr>
              <a:buSzPts val="2400"/>
              <a:buFont typeface="Arial" panose="020B0604020202020204" pitchFamily="34" charset="0"/>
              <a:buChar char="•"/>
            </a:pPr>
            <a:r>
              <a:rPr lang="en-US" sz="2400" b="1" cap="none" dirty="0">
                <a:solidFill>
                  <a:srgbClr val="141718"/>
                </a:solidFill>
                <a:latin typeface="Arial"/>
                <a:ea typeface="Arial"/>
                <a:cs typeface="Arial"/>
                <a:sym typeface="Arial"/>
              </a:rPr>
              <a:t>Email Campaigns and Cold Calling </a:t>
            </a:r>
          </a:p>
          <a:p>
            <a:pPr marL="342900" marR="0" lvl="0" indent="-342900" algn="l" rtl="0">
              <a:lnSpc>
                <a:spcPct val="101874"/>
              </a:lnSpc>
              <a:spcBef>
                <a:spcPts val="0"/>
              </a:spcBef>
              <a:spcAft>
                <a:spcPts val="0"/>
              </a:spcAft>
              <a:buClr>
                <a:schemeClr val="dk2"/>
              </a:buClr>
              <a:buSzPts val="2400"/>
              <a:buFont typeface="Arial" panose="020B0604020202020204" pitchFamily="34" charset="0"/>
              <a:buChar char="•"/>
            </a:pPr>
            <a:r>
              <a:rPr lang="en-US" sz="2400" b="1" cap="none" dirty="0">
                <a:solidFill>
                  <a:srgbClr val="141718"/>
                </a:solidFill>
                <a:latin typeface="Arial"/>
                <a:ea typeface="Arial"/>
                <a:cs typeface="Arial"/>
                <a:sym typeface="Arial"/>
              </a:rPr>
              <a:t>Direct Marketing </a:t>
            </a:r>
          </a:p>
          <a:p>
            <a:pPr marL="342900" marR="0" lvl="0" indent="-342900" algn="l" rtl="0">
              <a:lnSpc>
                <a:spcPct val="101874"/>
              </a:lnSpc>
              <a:spcBef>
                <a:spcPts val="0"/>
              </a:spcBef>
              <a:spcAft>
                <a:spcPts val="0"/>
              </a:spcAft>
              <a:buClr>
                <a:schemeClr val="dk2"/>
              </a:buClr>
              <a:buSzPts val="2400"/>
              <a:buFont typeface="Arial" panose="020B0604020202020204" pitchFamily="34" charset="0"/>
              <a:buChar char="•"/>
            </a:pPr>
            <a:r>
              <a:rPr lang="en-US" sz="2400" b="1" dirty="0">
                <a:solidFill>
                  <a:srgbClr val="141718"/>
                </a:solidFill>
              </a:rPr>
              <a:t>Partner / Reseller engagements</a:t>
            </a:r>
            <a:endParaRPr sz="2400" b="1" cap="none" dirty="0">
              <a:solidFill>
                <a:srgbClr val="141718"/>
              </a:solidFill>
              <a:latin typeface="Arial"/>
              <a:ea typeface="Arial"/>
              <a:cs typeface="Arial"/>
              <a:sym typeface="Arial"/>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338441" y="2514600"/>
            <a:ext cx="609600" cy="609600"/>
          </a:xfrm>
          <a:prstGeom prst="rect">
            <a:avLst/>
          </a:prstGeom>
        </p:spPr>
      </p:pic>
      <p:pic>
        <p:nvPicPr>
          <p:cNvPr id="9"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48041" y="0"/>
            <a:ext cx="2222943" cy="8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3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43"/>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7/28/2021</a:t>
            </a:r>
            <a:endParaRPr/>
          </a:p>
        </p:txBody>
      </p:sp>
      <p:sp>
        <p:nvSpPr>
          <p:cNvPr id="539" name="Google Shape;539;p43"/>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25</a:t>
            </a:fld>
            <a:endParaRPr/>
          </a:p>
        </p:txBody>
      </p:sp>
      <p:sp>
        <p:nvSpPr>
          <p:cNvPr id="540" name="Google Shape;540;p43"/>
          <p:cNvSpPr txBox="1"/>
          <p:nvPr/>
        </p:nvSpPr>
        <p:spPr>
          <a:xfrm>
            <a:off x="1113050" y="281852"/>
            <a:ext cx="8333222" cy="1147969"/>
          </a:xfrm>
          <a:prstGeom prst="rect">
            <a:avLst/>
          </a:prstGeom>
          <a:noFill/>
          <a:ln>
            <a:noFill/>
          </a:ln>
        </p:spPr>
        <p:txBody>
          <a:bodyPr spcFirstLastPara="1" wrap="square" lIns="91425" tIns="45700" rIns="91425" bIns="45700" anchor="t" anchorCtr="0">
            <a:noAutofit/>
          </a:bodyPr>
          <a:lstStyle/>
          <a:p>
            <a:pPr marL="0" marR="0" lvl="0" indent="0" algn="l" rtl="0">
              <a:lnSpc>
                <a:spcPct val="94259"/>
              </a:lnSpc>
              <a:spcBef>
                <a:spcPts val="0"/>
              </a:spcBef>
              <a:spcAft>
                <a:spcPts val="0"/>
              </a:spcAft>
              <a:buClr>
                <a:schemeClr val="dk2"/>
              </a:buClr>
              <a:buSzPts val="5400"/>
              <a:buFont typeface="Arial"/>
              <a:buNone/>
            </a:pPr>
            <a:r>
              <a:rPr lang="en-US" sz="5400" cap="none" dirty="0">
                <a:solidFill>
                  <a:schemeClr val="dk2"/>
                </a:solidFill>
                <a:latin typeface="Arial"/>
                <a:ea typeface="Arial"/>
                <a:cs typeface="Arial"/>
                <a:sym typeface="Arial"/>
              </a:rPr>
              <a:t>GO TO MARKET STRATEGY</a:t>
            </a:r>
            <a:endParaRPr sz="1200" cap="none" dirty="0">
              <a:solidFill>
                <a:schemeClr val="dk2"/>
              </a:solidFill>
              <a:latin typeface="Arial"/>
              <a:ea typeface="Arial"/>
              <a:cs typeface="Arial"/>
              <a:sym typeface="Arial"/>
            </a:endParaRPr>
          </a:p>
        </p:txBody>
      </p:sp>
      <p:pic>
        <p:nvPicPr>
          <p:cNvPr id="541" name="Google Shape;541;p43"/>
          <p:cNvPicPr preferRelativeResize="0"/>
          <p:nvPr/>
        </p:nvPicPr>
        <p:blipFill rotWithShape="1">
          <a:blip r:embed="rId5">
            <a:alphaModFix/>
          </a:blip>
          <a:srcRect/>
          <a:stretch/>
        </p:blipFill>
        <p:spPr>
          <a:xfrm>
            <a:off x="1251678" y="1836075"/>
            <a:ext cx="5410200" cy="25400"/>
          </a:xfrm>
          <a:prstGeom prst="rect">
            <a:avLst/>
          </a:prstGeom>
          <a:noFill/>
          <a:ln>
            <a:noFill/>
          </a:ln>
        </p:spPr>
      </p:pic>
      <p:sp>
        <p:nvSpPr>
          <p:cNvPr id="542" name="Google Shape;542;p43"/>
          <p:cNvSpPr txBox="1"/>
          <p:nvPr/>
        </p:nvSpPr>
        <p:spPr>
          <a:xfrm>
            <a:off x="1251678" y="3155690"/>
            <a:ext cx="10721009" cy="1147969"/>
          </a:xfrm>
          <a:prstGeom prst="rect">
            <a:avLst/>
          </a:prstGeom>
          <a:noFill/>
          <a:ln>
            <a:noFill/>
          </a:ln>
        </p:spPr>
        <p:txBody>
          <a:bodyPr spcFirstLastPara="1" wrap="square" lIns="91425" tIns="45700" rIns="91425" bIns="45700" anchor="t" anchorCtr="0">
            <a:noAutofit/>
          </a:bodyPr>
          <a:lstStyle/>
          <a:p>
            <a:pPr marL="0" marR="0" lvl="0" indent="0" algn="l" rtl="0">
              <a:lnSpc>
                <a:spcPct val="101874"/>
              </a:lnSpc>
              <a:spcBef>
                <a:spcPts val="0"/>
              </a:spcBef>
              <a:spcAft>
                <a:spcPts val="0"/>
              </a:spcAft>
              <a:buClr>
                <a:schemeClr val="dk2"/>
              </a:buClr>
              <a:buSzPts val="2400"/>
              <a:buFont typeface="Arial"/>
              <a:buNone/>
            </a:pPr>
            <a:endParaRPr sz="2400" b="1" cap="none">
              <a:solidFill>
                <a:srgbClr val="141718"/>
              </a:solidFill>
              <a:latin typeface="Arial"/>
              <a:ea typeface="Arial"/>
              <a:cs typeface="Arial"/>
              <a:sym typeface="Arial"/>
            </a:endParaRPr>
          </a:p>
        </p:txBody>
      </p:sp>
      <p:graphicFrame>
        <p:nvGraphicFramePr>
          <p:cNvPr id="4" name="Diagram 3"/>
          <p:cNvGraphicFramePr/>
          <p:nvPr>
            <p:extLst>
              <p:ext uri="{D42A27DB-BD31-4B8C-83A1-F6EECF244321}">
                <p14:modId xmlns:p14="http://schemas.microsoft.com/office/powerpoint/2010/main" val="1507045343"/>
              </p:ext>
            </p:extLst>
          </p:nvPr>
        </p:nvGraphicFramePr>
        <p:xfrm>
          <a:off x="1113051" y="2267729"/>
          <a:ext cx="6851374" cy="421007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9141472" y="2209800"/>
            <a:ext cx="609600" cy="609600"/>
          </a:xfrm>
          <a:prstGeom prst="rect">
            <a:avLst/>
          </a:prstGeom>
        </p:spPr>
      </p:pic>
      <p:pic>
        <p:nvPicPr>
          <p:cNvPr id="9"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48041" y="0"/>
            <a:ext cx="2222943" cy="8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50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45"/>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7/28/2021</a:t>
            </a:r>
            <a:endParaRPr/>
          </a:p>
        </p:txBody>
      </p:sp>
      <p:sp>
        <p:nvSpPr>
          <p:cNvPr id="561" name="Google Shape;561;p45"/>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26</a:t>
            </a:fld>
            <a:endParaRPr/>
          </a:p>
        </p:txBody>
      </p:sp>
      <p:sp>
        <p:nvSpPr>
          <p:cNvPr id="562" name="Google Shape;562;p45"/>
          <p:cNvSpPr txBox="1"/>
          <p:nvPr/>
        </p:nvSpPr>
        <p:spPr>
          <a:xfrm>
            <a:off x="1552272" y="341303"/>
            <a:ext cx="8333222" cy="1147969"/>
          </a:xfrm>
          <a:prstGeom prst="rect">
            <a:avLst/>
          </a:prstGeom>
          <a:noFill/>
          <a:ln>
            <a:noFill/>
          </a:ln>
        </p:spPr>
        <p:txBody>
          <a:bodyPr spcFirstLastPara="1" wrap="square" lIns="91425" tIns="45700" rIns="91425" bIns="45700" anchor="t" anchorCtr="0">
            <a:noAutofit/>
          </a:bodyPr>
          <a:lstStyle/>
          <a:p>
            <a:pPr marL="0" marR="0" lvl="0" indent="0" algn="l" rtl="0">
              <a:lnSpc>
                <a:spcPct val="94259"/>
              </a:lnSpc>
              <a:spcBef>
                <a:spcPts val="0"/>
              </a:spcBef>
              <a:spcAft>
                <a:spcPts val="0"/>
              </a:spcAft>
              <a:buClr>
                <a:schemeClr val="dk2"/>
              </a:buClr>
              <a:buSzPts val="5400"/>
              <a:buFont typeface="Arial"/>
              <a:buNone/>
            </a:pPr>
            <a:r>
              <a:rPr lang="en-US" sz="5400" cap="none" dirty="0">
                <a:solidFill>
                  <a:schemeClr val="dk2"/>
                </a:solidFill>
                <a:latin typeface="Arial"/>
                <a:ea typeface="Arial"/>
                <a:cs typeface="Arial"/>
                <a:sym typeface="Arial"/>
              </a:rPr>
              <a:t>COMPETITIVE LANDSCAPE</a:t>
            </a:r>
            <a:endParaRPr dirty="0"/>
          </a:p>
        </p:txBody>
      </p:sp>
      <p:pic>
        <p:nvPicPr>
          <p:cNvPr id="563" name="Google Shape;563;p45"/>
          <p:cNvPicPr preferRelativeResize="0"/>
          <p:nvPr/>
        </p:nvPicPr>
        <p:blipFill rotWithShape="1">
          <a:blip r:embed="rId5">
            <a:alphaModFix/>
          </a:blip>
          <a:srcRect/>
          <a:stretch/>
        </p:blipFill>
        <p:spPr>
          <a:xfrm>
            <a:off x="1687078" y="1848402"/>
            <a:ext cx="5410200" cy="25400"/>
          </a:xfrm>
          <a:prstGeom prst="rect">
            <a:avLst/>
          </a:prstGeom>
          <a:noFill/>
          <a:ln>
            <a:noFill/>
          </a:ln>
        </p:spPr>
      </p:pic>
      <p:sp>
        <p:nvSpPr>
          <p:cNvPr id="564" name="Google Shape;564;p45"/>
          <p:cNvSpPr txBox="1"/>
          <p:nvPr/>
        </p:nvSpPr>
        <p:spPr>
          <a:xfrm>
            <a:off x="1251678" y="3155690"/>
            <a:ext cx="10721009" cy="1147969"/>
          </a:xfrm>
          <a:prstGeom prst="rect">
            <a:avLst/>
          </a:prstGeom>
          <a:noFill/>
          <a:ln>
            <a:noFill/>
          </a:ln>
        </p:spPr>
        <p:txBody>
          <a:bodyPr spcFirstLastPara="1" wrap="square" lIns="91425" tIns="45700" rIns="91425" bIns="45700" anchor="t" anchorCtr="0">
            <a:noAutofit/>
          </a:bodyPr>
          <a:lstStyle/>
          <a:p>
            <a:pPr marL="0" marR="0" lvl="0" indent="0" algn="l" rtl="0">
              <a:lnSpc>
                <a:spcPct val="101874"/>
              </a:lnSpc>
              <a:spcBef>
                <a:spcPts val="0"/>
              </a:spcBef>
              <a:spcAft>
                <a:spcPts val="0"/>
              </a:spcAft>
              <a:buClr>
                <a:schemeClr val="dk2"/>
              </a:buClr>
              <a:buSzPts val="2400"/>
              <a:buFont typeface="Arial"/>
              <a:buNone/>
            </a:pPr>
            <a:endParaRPr sz="2400" b="1" cap="none">
              <a:solidFill>
                <a:srgbClr val="141718"/>
              </a:solidFill>
              <a:latin typeface="Arial"/>
              <a:ea typeface="Arial"/>
              <a:cs typeface="Arial"/>
              <a:sym typeface="Arial"/>
            </a:endParaRPr>
          </a:p>
        </p:txBody>
      </p:sp>
      <p:graphicFrame>
        <p:nvGraphicFramePr>
          <p:cNvPr id="566" name="Google Shape;566;p45"/>
          <p:cNvGraphicFramePr/>
          <p:nvPr>
            <p:extLst>
              <p:ext uri="{D42A27DB-BD31-4B8C-83A1-F6EECF244321}">
                <p14:modId xmlns:p14="http://schemas.microsoft.com/office/powerpoint/2010/main" val="3755438443"/>
              </p:ext>
            </p:extLst>
          </p:nvPr>
        </p:nvGraphicFramePr>
        <p:xfrm>
          <a:off x="397358" y="2318529"/>
          <a:ext cx="9014270" cy="3999406"/>
        </p:xfrm>
        <a:graphic>
          <a:graphicData uri="http://schemas.openxmlformats.org/drawingml/2006/table">
            <a:tbl>
              <a:tblPr firstRow="1" bandRow="1">
                <a:noFill/>
                <a:tableStyleId>{ED67EDF4-D773-460C-A24F-C7BE5940D323}</a:tableStyleId>
              </a:tblPr>
              <a:tblGrid>
                <a:gridCol w="1489250">
                  <a:extLst>
                    <a:ext uri="{9D8B030D-6E8A-4147-A177-3AD203B41FA5}">
                      <a16:colId xmlns:a16="http://schemas.microsoft.com/office/drawing/2014/main" xmlns="" val="20000"/>
                    </a:ext>
                  </a:extLst>
                </a:gridCol>
                <a:gridCol w="3230744">
                  <a:extLst>
                    <a:ext uri="{9D8B030D-6E8A-4147-A177-3AD203B41FA5}">
                      <a16:colId xmlns:a16="http://schemas.microsoft.com/office/drawing/2014/main" xmlns="" val="20001"/>
                    </a:ext>
                  </a:extLst>
                </a:gridCol>
                <a:gridCol w="1002847">
                  <a:extLst>
                    <a:ext uri="{9D8B030D-6E8A-4147-A177-3AD203B41FA5}">
                      <a16:colId xmlns:a16="http://schemas.microsoft.com/office/drawing/2014/main" xmlns="" val="20002"/>
                    </a:ext>
                  </a:extLst>
                </a:gridCol>
                <a:gridCol w="1331752">
                  <a:extLst>
                    <a:ext uri="{9D8B030D-6E8A-4147-A177-3AD203B41FA5}">
                      <a16:colId xmlns:a16="http://schemas.microsoft.com/office/drawing/2014/main" xmlns="" val="20003"/>
                    </a:ext>
                  </a:extLst>
                </a:gridCol>
                <a:gridCol w="1141672">
                  <a:extLst>
                    <a:ext uri="{9D8B030D-6E8A-4147-A177-3AD203B41FA5}">
                      <a16:colId xmlns:a16="http://schemas.microsoft.com/office/drawing/2014/main" xmlns="" val="20004"/>
                    </a:ext>
                  </a:extLst>
                </a:gridCol>
                <a:gridCol w="818005">
                  <a:extLst>
                    <a:ext uri="{9D8B030D-6E8A-4147-A177-3AD203B41FA5}">
                      <a16:colId xmlns:a16="http://schemas.microsoft.com/office/drawing/2014/main" xmlns="" val="877133203"/>
                    </a:ext>
                  </a:extLst>
                </a:gridCol>
              </a:tblGrid>
              <a:tr h="707546">
                <a:tc>
                  <a:txBody>
                    <a:bodyPr/>
                    <a:lstStyle/>
                    <a:p>
                      <a:pPr marL="0" marR="0" lvl="0" indent="0" algn="l" rtl="0">
                        <a:spcBef>
                          <a:spcPts val="0"/>
                        </a:spcBef>
                        <a:spcAft>
                          <a:spcPts val="0"/>
                        </a:spcAft>
                        <a:buNone/>
                      </a:pPr>
                      <a:r>
                        <a:rPr lang="en-US" sz="1400" dirty="0"/>
                        <a:t>PSX Applications</a:t>
                      </a:r>
                      <a:endParaRPr sz="1400" dirty="0"/>
                    </a:p>
                  </a:txBody>
                  <a:tcPr marL="91450" marR="91450" marT="45725" marB="45725"/>
                </a:tc>
                <a:tc>
                  <a:txBody>
                    <a:bodyPr/>
                    <a:lstStyle/>
                    <a:p>
                      <a:pPr marL="0" marR="0" lvl="0" indent="0" algn="l" rtl="0">
                        <a:spcBef>
                          <a:spcPts val="0"/>
                        </a:spcBef>
                        <a:spcAft>
                          <a:spcPts val="0"/>
                        </a:spcAft>
                        <a:buNone/>
                      </a:pPr>
                      <a:r>
                        <a:rPr lang="en-US" sz="1400" dirty="0"/>
                        <a:t>Descriptions</a:t>
                      </a:r>
                      <a:endParaRPr sz="1400" dirty="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t>Updated</a:t>
                      </a:r>
                    </a:p>
                    <a:p>
                      <a:pPr marL="0" marR="0" lvl="0" indent="0" algn="l" rtl="0">
                        <a:spcBef>
                          <a:spcPts val="0"/>
                        </a:spcBef>
                        <a:spcAft>
                          <a:spcPts val="0"/>
                        </a:spcAft>
                        <a:buNone/>
                      </a:pPr>
                      <a:endParaRPr sz="1400" dirty="0"/>
                    </a:p>
                  </a:txBody>
                  <a:tcPr marL="91450" marR="91450" marT="45725" marB="45725"/>
                </a:tc>
                <a:tc>
                  <a:txBody>
                    <a:bodyPr/>
                    <a:lstStyle/>
                    <a:p>
                      <a:pPr marL="0" marR="0" lvl="0" indent="0" algn="ctr" rtl="0">
                        <a:spcBef>
                          <a:spcPts val="0"/>
                        </a:spcBef>
                        <a:spcAft>
                          <a:spcPts val="0"/>
                        </a:spcAft>
                        <a:buNone/>
                      </a:pPr>
                      <a:r>
                        <a:rPr lang="en-US" sz="1400" dirty="0"/>
                        <a:t>Downloads</a:t>
                      </a:r>
                      <a:endParaRPr sz="1400" dirty="0"/>
                    </a:p>
                  </a:txBody>
                  <a:tcPr marL="91450" marR="91450" marT="45725" marB="45725"/>
                </a:tc>
                <a:tc>
                  <a:txBody>
                    <a:bodyPr/>
                    <a:lstStyle/>
                    <a:p>
                      <a:pPr marL="0" marR="0" lvl="0" indent="0" algn="l" rtl="0">
                        <a:spcBef>
                          <a:spcPts val="0"/>
                        </a:spcBef>
                        <a:spcAft>
                          <a:spcPts val="0"/>
                        </a:spcAft>
                        <a:buNone/>
                      </a:pPr>
                      <a:r>
                        <a:rPr lang="en-US" sz="1400" dirty="0"/>
                        <a:t>Price</a:t>
                      </a:r>
                      <a:endParaRPr sz="1400" dirty="0"/>
                    </a:p>
                  </a:txBody>
                  <a:tcPr marL="91450" marR="91450" marT="45725" marB="45725"/>
                </a:tc>
                <a:tc>
                  <a:txBody>
                    <a:bodyPr/>
                    <a:lstStyle/>
                    <a:p>
                      <a:pPr marL="0" marR="0" lvl="0" indent="0" algn="l" rtl="0">
                        <a:spcBef>
                          <a:spcPts val="0"/>
                        </a:spcBef>
                        <a:spcAft>
                          <a:spcPts val="0"/>
                        </a:spcAft>
                        <a:buNone/>
                      </a:pPr>
                      <a:r>
                        <a:rPr lang="en-US" sz="1400" dirty="0"/>
                        <a:t>Rating</a:t>
                      </a:r>
                      <a:r>
                        <a:rPr lang="en-US" sz="1400" baseline="0" dirty="0"/>
                        <a:t> </a:t>
                      </a:r>
                      <a:endParaRPr sz="1400" dirty="0"/>
                    </a:p>
                  </a:txBody>
                  <a:tcPr marL="91450" marR="91450" marT="45725" marB="45725"/>
                </a:tc>
                <a:extLst>
                  <a:ext uri="{0D108BD9-81ED-4DB2-BD59-A6C34878D82A}">
                    <a16:rowId xmlns:a16="http://schemas.microsoft.com/office/drawing/2014/main" xmlns="" val="10000"/>
                  </a:ext>
                </a:extLst>
              </a:tr>
              <a:tr h="1169035">
                <a:tc>
                  <a:txBody>
                    <a:bodyPr/>
                    <a:lstStyle/>
                    <a:p>
                      <a:pPr marL="0" marR="0" lvl="0" indent="0" algn="l" rtl="0">
                        <a:spcBef>
                          <a:spcPts val="0"/>
                        </a:spcBef>
                        <a:spcAft>
                          <a:spcPts val="0"/>
                        </a:spcAft>
                        <a:buNone/>
                      </a:pPr>
                      <a:r>
                        <a:rPr lang="en-US" sz="1200" dirty="0" err="1">
                          <a:solidFill>
                            <a:schemeClr val="bg1"/>
                          </a:solidFill>
                        </a:rPr>
                        <a:t>Investify</a:t>
                      </a:r>
                      <a:r>
                        <a:rPr lang="en-US" sz="1200" baseline="0" dirty="0">
                          <a:solidFill>
                            <a:schemeClr val="bg1"/>
                          </a:solidFill>
                        </a:rPr>
                        <a:t> App</a:t>
                      </a:r>
                      <a:endParaRPr sz="1200" dirty="0">
                        <a:solidFill>
                          <a:schemeClr val="bg1"/>
                        </a:solidFill>
                      </a:endParaRPr>
                    </a:p>
                  </a:txBody>
                  <a:tcPr marL="91450" marR="91450" marT="45725" marB="45725">
                    <a:solidFill>
                      <a:schemeClr val="bg2">
                        <a:lumMod val="75000"/>
                      </a:schemeClr>
                    </a:solidFill>
                  </a:tcPr>
                </a:tc>
                <a:tc>
                  <a:txBody>
                    <a:bodyPr/>
                    <a:lstStyle/>
                    <a:p>
                      <a:r>
                        <a:rPr lang="en-US" sz="1200" b="0" i="0" u="none" strike="noStrike" cap="none" dirty="0">
                          <a:solidFill>
                            <a:schemeClr val="bg1"/>
                          </a:solidFill>
                          <a:effectLst/>
                          <a:latin typeface="Rockwell"/>
                          <a:ea typeface="Rockwell"/>
                          <a:cs typeface="Rockwell"/>
                          <a:sym typeface="Arial"/>
                        </a:rPr>
                        <a:t>Get quick and real-time access to Pakistan's largest bourse, the Pakistan Stock Exchange (PSX) complete with market data including fundamentals and technical, and your personalized stocks watch list and portfolio tracking tool in this beautifully designed app. Personalize the stocks and data that matters the most to you and access it easily.</a:t>
                      </a:r>
                      <a:endParaRPr lang="en-US" sz="1200" dirty="0">
                        <a:solidFill>
                          <a:schemeClr val="bg1"/>
                        </a:solidFill>
                      </a:endParaRPr>
                    </a:p>
                  </a:txBody>
                  <a:tcPr marL="91450" marR="91450" marT="45725" marB="45725">
                    <a:solidFill>
                      <a:schemeClr val="bg2">
                        <a:lumMod val="75000"/>
                      </a:schemeClr>
                    </a:solidFill>
                  </a:tcPr>
                </a:tc>
                <a:tc>
                  <a:txBody>
                    <a:bodyPr/>
                    <a:lstStyle/>
                    <a:p>
                      <a:pPr marL="0" marR="0" lvl="0" indent="0" algn="l" rtl="0">
                        <a:spcBef>
                          <a:spcPts val="0"/>
                        </a:spcBef>
                        <a:spcAft>
                          <a:spcPts val="0"/>
                        </a:spcAft>
                        <a:buNone/>
                      </a:pPr>
                      <a:r>
                        <a:rPr lang="en-US" sz="1200" dirty="0">
                          <a:solidFill>
                            <a:schemeClr val="bg1"/>
                          </a:solidFill>
                        </a:rPr>
                        <a:t>June</a:t>
                      </a:r>
                      <a:r>
                        <a:rPr lang="en-US" sz="1200" baseline="0" dirty="0">
                          <a:solidFill>
                            <a:schemeClr val="bg1"/>
                          </a:solidFill>
                        </a:rPr>
                        <a:t> 30 2021</a:t>
                      </a:r>
                      <a:endParaRPr sz="1200" dirty="0">
                        <a:solidFill>
                          <a:schemeClr val="bg1"/>
                        </a:solidFill>
                      </a:endParaRPr>
                    </a:p>
                  </a:txBody>
                  <a:tcPr marL="91450" marR="91450" marT="45725" marB="45725">
                    <a:solidFill>
                      <a:schemeClr val="bg2">
                        <a:lumMod val="75000"/>
                      </a:schemeClr>
                    </a:solidFill>
                  </a:tcPr>
                </a:tc>
                <a:tc>
                  <a:txBody>
                    <a:bodyPr/>
                    <a:lstStyle/>
                    <a:p>
                      <a:pPr marL="0" marR="0" lvl="0" indent="0" algn="ctr" rtl="0">
                        <a:spcBef>
                          <a:spcPts val="0"/>
                        </a:spcBef>
                        <a:spcAft>
                          <a:spcPts val="0"/>
                        </a:spcAft>
                        <a:buNone/>
                      </a:pPr>
                      <a:r>
                        <a:rPr lang="en-US" sz="1200" dirty="0">
                          <a:solidFill>
                            <a:schemeClr val="bg1"/>
                          </a:solidFill>
                        </a:rPr>
                        <a:t>100,000</a:t>
                      </a:r>
                      <a:endParaRPr sz="1200" dirty="0">
                        <a:solidFill>
                          <a:schemeClr val="bg1"/>
                        </a:solidFill>
                      </a:endParaRPr>
                    </a:p>
                  </a:txBody>
                  <a:tcPr marL="91450" marR="91450" marT="45725" marB="45725">
                    <a:solidFill>
                      <a:schemeClr val="bg2">
                        <a:lumMod val="75000"/>
                      </a:schemeClr>
                    </a:solidFill>
                  </a:tcPr>
                </a:tc>
                <a:tc>
                  <a:txBody>
                    <a:bodyPr/>
                    <a:lstStyle/>
                    <a:p>
                      <a:pPr marL="0" marR="0" lvl="0" indent="0" algn="l" rtl="0">
                        <a:spcBef>
                          <a:spcPts val="0"/>
                        </a:spcBef>
                        <a:spcAft>
                          <a:spcPts val="0"/>
                        </a:spcAft>
                        <a:buNone/>
                      </a:pPr>
                      <a:r>
                        <a:rPr lang="en-US" sz="1200" dirty="0">
                          <a:solidFill>
                            <a:schemeClr val="bg1"/>
                          </a:solidFill>
                        </a:rPr>
                        <a:t>$4</a:t>
                      </a:r>
                      <a:r>
                        <a:rPr lang="en-US" sz="1200" baseline="0" dirty="0">
                          <a:solidFill>
                            <a:schemeClr val="bg1"/>
                          </a:solidFill>
                        </a:rPr>
                        <a:t> to </a:t>
                      </a:r>
                      <a:r>
                        <a:rPr lang="en-US" sz="1200" dirty="0">
                          <a:solidFill>
                            <a:schemeClr val="bg1"/>
                          </a:solidFill>
                        </a:rPr>
                        <a:t>$19</a:t>
                      </a:r>
                      <a:endParaRPr sz="1200" dirty="0">
                        <a:solidFill>
                          <a:schemeClr val="bg1"/>
                        </a:solidFill>
                      </a:endParaRPr>
                    </a:p>
                  </a:txBody>
                  <a:tcPr marL="91450" marR="91450" marT="45725" marB="45725">
                    <a:solidFill>
                      <a:schemeClr val="bg2">
                        <a:lumMod val="75000"/>
                      </a:schemeClr>
                    </a:solidFill>
                  </a:tcPr>
                </a:tc>
                <a:tc>
                  <a:txBody>
                    <a:bodyPr/>
                    <a:lstStyle/>
                    <a:p>
                      <a:pPr marL="0" marR="0" lvl="0" indent="0" algn="ctr" rtl="0">
                        <a:spcBef>
                          <a:spcPts val="0"/>
                        </a:spcBef>
                        <a:spcAft>
                          <a:spcPts val="0"/>
                        </a:spcAft>
                        <a:buNone/>
                      </a:pPr>
                      <a:r>
                        <a:rPr lang="en-US" sz="1200" dirty="0">
                          <a:solidFill>
                            <a:schemeClr val="bg1"/>
                          </a:solidFill>
                        </a:rPr>
                        <a:t>4.0</a:t>
                      </a:r>
                      <a:endParaRPr sz="1200" dirty="0">
                        <a:solidFill>
                          <a:schemeClr val="bg1"/>
                        </a:solidFill>
                      </a:endParaRPr>
                    </a:p>
                  </a:txBody>
                  <a:tcPr marL="91450" marR="91450" marT="45725" marB="45725">
                    <a:solidFill>
                      <a:schemeClr val="bg2">
                        <a:lumMod val="75000"/>
                      </a:schemeClr>
                    </a:solidFill>
                  </a:tcPr>
                </a:tc>
                <a:extLst>
                  <a:ext uri="{0D108BD9-81ED-4DB2-BD59-A6C34878D82A}">
                    <a16:rowId xmlns:a16="http://schemas.microsoft.com/office/drawing/2014/main" xmlns="" val="10001"/>
                  </a:ext>
                </a:extLst>
              </a:tr>
              <a:tr h="1169035">
                <a:tc>
                  <a:txBody>
                    <a:bodyPr/>
                    <a:lstStyle/>
                    <a:p>
                      <a:pPr marL="0" marR="0" lvl="0" indent="0" algn="l" rtl="0">
                        <a:spcBef>
                          <a:spcPts val="0"/>
                        </a:spcBef>
                        <a:spcAft>
                          <a:spcPts val="0"/>
                        </a:spcAft>
                        <a:buNone/>
                      </a:pPr>
                      <a:r>
                        <a:rPr lang="en-US" sz="1200" dirty="0" err="1">
                          <a:solidFill>
                            <a:schemeClr val="bg1"/>
                          </a:solidFill>
                        </a:rPr>
                        <a:t>KiTS</a:t>
                      </a:r>
                      <a:r>
                        <a:rPr lang="en-US" sz="1200" dirty="0">
                          <a:solidFill>
                            <a:schemeClr val="bg1"/>
                          </a:solidFill>
                        </a:rPr>
                        <a:t> Mobile App</a:t>
                      </a:r>
                      <a:endParaRPr sz="1200" dirty="0">
                        <a:solidFill>
                          <a:schemeClr val="bg1"/>
                        </a:solidFill>
                      </a:endParaRPr>
                    </a:p>
                  </a:txBody>
                  <a:tcPr marL="91450" marR="91450" marT="45725" marB="45725">
                    <a:solidFill>
                      <a:schemeClr val="bg2">
                        <a:lumMod val="75000"/>
                      </a:schemeClr>
                    </a:solidFill>
                  </a:tcPr>
                </a:tc>
                <a:tc>
                  <a:txBody>
                    <a:bodyPr/>
                    <a:lstStyle/>
                    <a:p>
                      <a:r>
                        <a:rPr lang="en-US" sz="1200" b="0" i="0" u="none" strike="noStrike" cap="none" dirty="0" err="1">
                          <a:solidFill>
                            <a:schemeClr val="bg1"/>
                          </a:solidFill>
                          <a:effectLst/>
                          <a:latin typeface="Rockwell"/>
                          <a:ea typeface="Rockwell"/>
                          <a:cs typeface="Rockwell"/>
                          <a:sym typeface="Arial"/>
                        </a:rPr>
                        <a:t>KiTS</a:t>
                      </a:r>
                      <a:r>
                        <a:rPr lang="en-US" sz="1200" b="0" i="0" u="none" strike="noStrike" cap="none" dirty="0">
                          <a:solidFill>
                            <a:schemeClr val="bg1"/>
                          </a:solidFill>
                          <a:effectLst/>
                          <a:latin typeface="Rockwell"/>
                          <a:ea typeface="Rockwell"/>
                          <a:cs typeface="Rockwell"/>
                          <a:sym typeface="Arial"/>
                        </a:rPr>
                        <a:t>) Mobile App is a mobile trading application providing Stock rates of registered Stocks in Pakistan Stock Exchange (PSX), with order placement and trade summary features.(</a:t>
                      </a:r>
                      <a:r>
                        <a:rPr lang="en-US" sz="1200" b="0" i="0" u="none" strike="noStrike" cap="none" dirty="0" err="1">
                          <a:solidFill>
                            <a:schemeClr val="bg1"/>
                          </a:solidFill>
                          <a:effectLst/>
                          <a:latin typeface="Rockwell"/>
                          <a:ea typeface="Rockwell"/>
                          <a:cs typeface="Rockwell"/>
                          <a:sym typeface="Arial"/>
                        </a:rPr>
                        <a:t>KiTS</a:t>
                      </a:r>
                      <a:r>
                        <a:rPr lang="en-US" sz="1200" b="0" i="0" u="none" strike="noStrike" cap="none" dirty="0">
                          <a:solidFill>
                            <a:schemeClr val="bg1"/>
                          </a:solidFill>
                          <a:effectLst/>
                          <a:latin typeface="Rockwell"/>
                          <a:ea typeface="Rockwell"/>
                          <a:cs typeface="Rockwell"/>
                          <a:sym typeface="Arial"/>
                        </a:rPr>
                        <a:t>) Mobile App provides you the feature of live Market </a:t>
                      </a:r>
                      <a:r>
                        <a:rPr lang="en-US" sz="1200" b="0" i="0" u="none" strike="noStrike" cap="none" dirty="0" err="1">
                          <a:solidFill>
                            <a:schemeClr val="bg1"/>
                          </a:solidFill>
                          <a:effectLst/>
                          <a:latin typeface="Rockwell"/>
                          <a:ea typeface="Rockwell"/>
                          <a:cs typeface="Rockwell"/>
                          <a:sym typeface="Arial"/>
                        </a:rPr>
                        <a:t>Watch.KiTS</a:t>
                      </a:r>
                      <a:r>
                        <a:rPr lang="en-US" sz="1200" b="0" i="0" u="none" strike="noStrike" cap="none" dirty="0">
                          <a:solidFill>
                            <a:schemeClr val="bg1"/>
                          </a:solidFill>
                          <a:effectLst/>
                          <a:latin typeface="Rockwell"/>
                          <a:ea typeface="Rockwell"/>
                          <a:cs typeface="Rockwell"/>
                          <a:sym typeface="Arial"/>
                        </a:rPr>
                        <a:t> Mobile App is your Smart way of trading !</a:t>
                      </a:r>
                    </a:p>
                  </a:txBody>
                  <a:tcPr marL="91450" marR="91450" marT="45725" marB="45725">
                    <a:solidFill>
                      <a:schemeClr val="bg2">
                        <a:lumMod val="75000"/>
                      </a:schemeClr>
                    </a:solidFill>
                  </a:tcPr>
                </a:tc>
                <a:tc>
                  <a:txBody>
                    <a:bodyPr/>
                    <a:lstStyle/>
                    <a:p>
                      <a:pPr marL="0" marR="0" lvl="0" indent="0" algn="l" rtl="0">
                        <a:spcBef>
                          <a:spcPts val="0"/>
                        </a:spcBef>
                        <a:spcAft>
                          <a:spcPts val="0"/>
                        </a:spcAft>
                        <a:buNone/>
                      </a:pPr>
                      <a:r>
                        <a:rPr lang="en-US" sz="1200" dirty="0">
                          <a:solidFill>
                            <a:schemeClr val="bg1"/>
                          </a:solidFill>
                        </a:rPr>
                        <a:t>June 13</a:t>
                      </a:r>
                      <a:r>
                        <a:rPr lang="en-US" sz="1200" baseline="0" dirty="0">
                          <a:solidFill>
                            <a:schemeClr val="bg1"/>
                          </a:solidFill>
                        </a:rPr>
                        <a:t> 2020</a:t>
                      </a:r>
                      <a:endParaRPr sz="1200" dirty="0">
                        <a:solidFill>
                          <a:schemeClr val="bg1"/>
                        </a:solidFill>
                      </a:endParaRPr>
                    </a:p>
                  </a:txBody>
                  <a:tcPr marL="91450" marR="91450" marT="45725" marB="45725">
                    <a:solidFill>
                      <a:schemeClr val="bg2">
                        <a:lumMod val="75000"/>
                      </a:schemeClr>
                    </a:solidFill>
                  </a:tcPr>
                </a:tc>
                <a:tc>
                  <a:txBody>
                    <a:bodyPr/>
                    <a:lstStyle/>
                    <a:p>
                      <a:pPr marL="0" marR="0" lvl="0" indent="0" algn="ctr" rtl="0">
                        <a:spcBef>
                          <a:spcPts val="0"/>
                        </a:spcBef>
                        <a:spcAft>
                          <a:spcPts val="0"/>
                        </a:spcAft>
                        <a:buNone/>
                      </a:pPr>
                      <a:r>
                        <a:rPr lang="en-US" sz="1200" dirty="0">
                          <a:solidFill>
                            <a:schemeClr val="bg1"/>
                          </a:solidFill>
                        </a:rPr>
                        <a:t>50,000</a:t>
                      </a:r>
                      <a:endParaRPr sz="1200" dirty="0">
                        <a:solidFill>
                          <a:schemeClr val="bg1"/>
                        </a:solidFill>
                      </a:endParaRPr>
                    </a:p>
                  </a:txBody>
                  <a:tcPr marL="91450" marR="91450" marT="45725" marB="45725">
                    <a:solidFill>
                      <a:schemeClr val="bg2">
                        <a:lumMod val="75000"/>
                      </a:schemeClr>
                    </a:solidFill>
                  </a:tcPr>
                </a:tc>
                <a:tc>
                  <a:txBody>
                    <a:bodyPr/>
                    <a:lstStyle/>
                    <a:p>
                      <a:pPr marL="0" marR="0" lvl="0" indent="0" algn="l" rtl="0">
                        <a:spcBef>
                          <a:spcPts val="0"/>
                        </a:spcBef>
                        <a:spcAft>
                          <a:spcPts val="0"/>
                        </a:spcAft>
                        <a:buNone/>
                      </a:pPr>
                      <a:r>
                        <a:rPr lang="en-US" sz="1200" dirty="0">
                          <a:solidFill>
                            <a:schemeClr val="bg1"/>
                          </a:solidFill>
                        </a:rPr>
                        <a:t>NA</a:t>
                      </a:r>
                      <a:endParaRPr sz="1200" dirty="0">
                        <a:solidFill>
                          <a:schemeClr val="bg1"/>
                        </a:solidFill>
                      </a:endParaRPr>
                    </a:p>
                  </a:txBody>
                  <a:tcPr marL="91450" marR="91450" marT="45725" marB="45725">
                    <a:solidFill>
                      <a:schemeClr val="bg2">
                        <a:lumMod val="75000"/>
                      </a:schemeClr>
                    </a:solidFill>
                  </a:tcPr>
                </a:tc>
                <a:tc>
                  <a:txBody>
                    <a:bodyPr/>
                    <a:lstStyle/>
                    <a:p>
                      <a:pPr marL="0" marR="0" lvl="0" indent="0" algn="ctr" rtl="0">
                        <a:spcBef>
                          <a:spcPts val="0"/>
                        </a:spcBef>
                        <a:spcAft>
                          <a:spcPts val="0"/>
                        </a:spcAft>
                        <a:buNone/>
                      </a:pPr>
                      <a:r>
                        <a:rPr lang="en-US" sz="1200" dirty="0">
                          <a:solidFill>
                            <a:schemeClr val="bg1"/>
                          </a:solidFill>
                        </a:rPr>
                        <a:t>3.5</a:t>
                      </a:r>
                      <a:endParaRPr sz="1200" dirty="0">
                        <a:solidFill>
                          <a:schemeClr val="bg1"/>
                        </a:solidFill>
                      </a:endParaRPr>
                    </a:p>
                  </a:txBody>
                  <a:tcPr marL="91450" marR="91450" marT="45725" marB="45725">
                    <a:solidFill>
                      <a:schemeClr val="bg2">
                        <a:lumMod val="75000"/>
                      </a:schemeClr>
                    </a:solidFill>
                  </a:tcPr>
                </a:tc>
                <a:extLst>
                  <a:ext uri="{0D108BD9-81ED-4DB2-BD59-A6C34878D82A}">
                    <a16:rowId xmlns:a16="http://schemas.microsoft.com/office/drawing/2014/main" xmlns="" val="10002"/>
                  </a:ext>
                </a:extLst>
              </a:tr>
            </a:tbl>
          </a:graphicData>
        </a:graphic>
      </p:graphicFrame>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944303" y="1489272"/>
            <a:ext cx="609600" cy="609600"/>
          </a:xfrm>
          <a:prstGeom prst="rect">
            <a:avLst/>
          </a:prstGeom>
        </p:spPr>
      </p:pic>
      <p:pic>
        <p:nvPicPr>
          <p:cNvPr id="9"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48041" y="0"/>
            <a:ext cx="2222943" cy="8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99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46"/>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7/28/2021</a:t>
            </a:r>
            <a:endParaRPr/>
          </a:p>
        </p:txBody>
      </p:sp>
      <p:sp>
        <p:nvSpPr>
          <p:cNvPr id="572" name="Google Shape;572;p46"/>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27</a:t>
            </a:fld>
            <a:endParaRPr/>
          </a:p>
        </p:txBody>
      </p:sp>
      <p:sp>
        <p:nvSpPr>
          <p:cNvPr id="573" name="Google Shape;573;p46"/>
          <p:cNvSpPr txBox="1"/>
          <p:nvPr/>
        </p:nvSpPr>
        <p:spPr>
          <a:xfrm>
            <a:off x="1267978" y="429414"/>
            <a:ext cx="8333222" cy="1147969"/>
          </a:xfrm>
          <a:prstGeom prst="rect">
            <a:avLst/>
          </a:prstGeom>
          <a:noFill/>
          <a:ln>
            <a:noFill/>
          </a:ln>
        </p:spPr>
        <p:txBody>
          <a:bodyPr spcFirstLastPara="1" wrap="square" lIns="91425" tIns="45700" rIns="91425" bIns="45700" anchor="t" anchorCtr="0">
            <a:noAutofit/>
          </a:bodyPr>
          <a:lstStyle/>
          <a:p>
            <a:pPr marL="0" marR="0" lvl="0" indent="0" algn="l" rtl="0">
              <a:lnSpc>
                <a:spcPct val="94259"/>
              </a:lnSpc>
              <a:spcBef>
                <a:spcPts val="0"/>
              </a:spcBef>
              <a:spcAft>
                <a:spcPts val="0"/>
              </a:spcAft>
              <a:buClr>
                <a:schemeClr val="dk2"/>
              </a:buClr>
              <a:buSzPts val="5400"/>
              <a:buFont typeface="Arial"/>
              <a:buNone/>
            </a:pPr>
            <a:r>
              <a:rPr lang="en-US" sz="5400" cap="none" dirty="0">
                <a:solidFill>
                  <a:schemeClr val="dk2"/>
                </a:solidFill>
                <a:latin typeface="Arial"/>
                <a:ea typeface="Arial"/>
                <a:cs typeface="Arial"/>
                <a:sym typeface="Arial"/>
              </a:rPr>
              <a:t>SWOT </a:t>
            </a:r>
            <a:endParaRPr sz="1200" cap="none" dirty="0">
              <a:solidFill>
                <a:schemeClr val="dk2"/>
              </a:solidFill>
              <a:latin typeface="Arial"/>
              <a:ea typeface="Arial"/>
              <a:cs typeface="Arial"/>
              <a:sym typeface="Arial"/>
            </a:endParaRPr>
          </a:p>
        </p:txBody>
      </p:sp>
      <p:pic>
        <p:nvPicPr>
          <p:cNvPr id="574" name="Google Shape;574;p46"/>
          <p:cNvPicPr preferRelativeResize="0"/>
          <p:nvPr/>
        </p:nvPicPr>
        <p:blipFill rotWithShape="1">
          <a:blip r:embed="rId6">
            <a:alphaModFix/>
          </a:blip>
          <a:srcRect/>
          <a:stretch/>
        </p:blipFill>
        <p:spPr>
          <a:xfrm>
            <a:off x="1446446" y="1213135"/>
            <a:ext cx="5410200" cy="25400"/>
          </a:xfrm>
          <a:prstGeom prst="rect">
            <a:avLst/>
          </a:prstGeom>
          <a:noFill/>
          <a:ln>
            <a:noFill/>
          </a:ln>
        </p:spPr>
      </p:pic>
      <p:graphicFrame>
        <p:nvGraphicFramePr>
          <p:cNvPr id="2" name="Object 1"/>
          <p:cNvGraphicFramePr>
            <a:graphicFrameLocks noChangeAspect="1"/>
          </p:cNvGraphicFramePr>
          <p:nvPr>
            <p:extLst>
              <p:ext uri="{D42A27DB-BD31-4B8C-83A1-F6EECF244321}">
                <p14:modId xmlns:p14="http://schemas.microsoft.com/office/powerpoint/2010/main" val="3965013110"/>
              </p:ext>
            </p:extLst>
          </p:nvPr>
        </p:nvGraphicFramePr>
        <p:xfrm>
          <a:off x="992188" y="1803400"/>
          <a:ext cx="8504237" cy="4087813"/>
        </p:xfrm>
        <a:graphic>
          <a:graphicData uri="http://schemas.openxmlformats.org/presentationml/2006/ole">
            <mc:AlternateContent xmlns:mc="http://schemas.openxmlformats.org/markup-compatibility/2006">
              <mc:Choice xmlns:v="urn:schemas-microsoft-com:vml" Requires="v">
                <p:oleObj spid="_x0000_s1045" name="Document" r:id="rId7" imgW="6084422" imgH="2929915" progId="Word.Document.12">
                  <p:embed/>
                </p:oleObj>
              </mc:Choice>
              <mc:Fallback>
                <p:oleObj name="Document" r:id="rId7" imgW="6084422" imgH="2929915" progId="Word.Document.12">
                  <p:embed/>
                  <p:pic>
                    <p:nvPicPr>
                      <p:cNvPr id="2" name="Object 1"/>
                      <p:cNvPicPr/>
                      <p:nvPr/>
                    </p:nvPicPr>
                    <p:blipFill>
                      <a:blip r:embed="rId8"/>
                      <a:stretch>
                        <a:fillRect/>
                      </a:stretch>
                    </p:blipFill>
                    <p:spPr>
                      <a:xfrm>
                        <a:off x="992188" y="1803400"/>
                        <a:ext cx="8504237" cy="4087813"/>
                      </a:xfrm>
                      <a:prstGeom prst="rect">
                        <a:avLst/>
                      </a:prstGeom>
                    </p:spPr>
                  </p:pic>
                </p:oleObj>
              </mc:Fallback>
            </mc:AlternateContent>
          </a:graphicData>
        </a:graphic>
      </p:graphicFrame>
      <p:sp>
        <p:nvSpPr>
          <p:cNvPr id="3" name="TextBox 2"/>
          <p:cNvSpPr txBox="1"/>
          <p:nvPr/>
        </p:nvSpPr>
        <p:spPr>
          <a:xfrm>
            <a:off x="10211054" y="0"/>
            <a:ext cx="2333501" cy="584775"/>
          </a:xfrm>
          <a:prstGeom prst="rect">
            <a:avLst/>
          </a:prstGeom>
          <a:noFill/>
        </p:spPr>
        <p:txBody>
          <a:bodyPr wrap="square" rtlCol="0">
            <a:spAutoFit/>
          </a:bodyPr>
          <a:lstStyle/>
          <a:p>
            <a:r>
              <a:rPr lang="en-US" sz="3200" dirty="0" err="1">
                <a:solidFill>
                  <a:schemeClr val="bg1"/>
                </a:solidFill>
              </a:rPr>
              <a:t>Direktions</a:t>
            </a:r>
            <a:endParaRPr lang="en-US" sz="3200" dirty="0">
              <a:solidFill>
                <a:schemeClr val="bg1"/>
              </a:solidFill>
            </a:endParaRPr>
          </a:p>
        </p:txBody>
      </p:sp>
      <p:pic>
        <p:nvPicPr>
          <p:cNvPr id="4" name="Recorded Sound">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9611964" y="2115207"/>
            <a:ext cx="609600" cy="609600"/>
          </a:xfrm>
          <a:prstGeom prst="rect">
            <a:avLst/>
          </a:prstGeom>
        </p:spPr>
      </p:pic>
      <p:pic>
        <p:nvPicPr>
          <p:cNvPr id="9"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48041" y="0"/>
            <a:ext cx="2222943" cy="8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71268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89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47"/>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7/28/2021</a:t>
            </a:r>
            <a:endParaRPr/>
          </a:p>
        </p:txBody>
      </p:sp>
      <p:sp>
        <p:nvSpPr>
          <p:cNvPr id="582" name="Google Shape;582;p47"/>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28</a:t>
            </a:fld>
            <a:endParaRPr/>
          </a:p>
        </p:txBody>
      </p:sp>
      <p:sp>
        <p:nvSpPr>
          <p:cNvPr id="583" name="Google Shape;583;p47"/>
          <p:cNvSpPr txBox="1"/>
          <p:nvPr/>
        </p:nvSpPr>
        <p:spPr>
          <a:xfrm>
            <a:off x="137932" y="184138"/>
            <a:ext cx="9463268" cy="1147969"/>
          </a:xfrm>
          <a:prstGeom prst="rect">
            <a:avLst/>
          </a:prstGeom>
          <a:noFill/>
          <a:ln>
            <a:noFill/>
          </a:ln>
        </p:spPr>
        <p:txBody>
          <a:bodyPr spcFirstLastPara="1" wrap="square" lIns="91425" tIns="45700" rIns="91425" bIns="45700" anchor="t" anchorCtr="0">
            <a:noAutofit/>
          </a:bodyPr>
          <a:lstStyle/>
          <a:p>
            <a:pPr marL="0" marR="0" lvl="0" indent="0" algn="l" rtl="0">
              <a:lnSpc>
                <a:spcPct val="115681"/>
              </a:lnSpc>
              <a:spcBef>
                <a:spcPts val="0"/>
              </a:spcBef>
              <a:spcAft>
                <a:spcPts val="0"/>
              </a:spcAft>
              <a:buClr>
                <a:schemeClr val="dk2"/>
              </a:buClr>
              <a:buSzPts val="4400"/>
              <a:buFont typeface="Arial"/>
              <a:buNone/>
            </a:pPr>
            <a:r>
              <a:rPr lang="en-US" sz="4400" cap="none" dirty="0">
                <a:solidFill>
                  <a:schemeClr val="dk2"/>
                </a:solidFill>
                <a:latin typeface="Arial"/>
                <a:ea typeface="Arial"/>
                <a:cs typeface="Arial"/>
                <a:sym typeface="Arial"/>
              </a:rPr>
              <a:t>PRE-SEED FUNDING SO FAR (PROTOTYPE)</a:t>
            </a:r>
            <a:endParaRPr sz="1050" cap="none" dirty="0">
              <a:solidFill>
                <a:schemeClr val="dk2"/>
              </a:solidFill>
              <a:latin typeface="Arial"/>
              <a:ea typeface="Arial"/>
              <a:cs typeface="Arial"/>
              <a:sym typeface="Arial"/>
            </a:endParaRPr>
          </a:p>
        </p:txBody>
      </p:sp>
      <p:pic>
        <p:nvPicPr>
          <p:cNvPr id="584" name="Google Shape;584;p47"/>
          <p:cNvPicPr preferRelativeResize="0"/>
          <p:nvPr/>
        </p:nvPicPr>
        <p:blipFill rotWithShape="1">
          <a:blip r:embed="rId5">
            <a:alphaModFix/>
          </a:blip>
          <a:srcRect/>
          <a:stretch/>
        </p:blipFill>
        <p:spPr>
          <a:xfrm>
            <a:off x="339541" y="1766226"/>
            <a:ext cx="5410200" cy="25400"/>
          </a:xfrm>
          <a:prstGeom prst="rect">
            <a:avLst/>
          </a:prstGeom>
          <a:noFill/>
          <a:ln>
            <a:noFill/>
          </a:ln>
        </p:spPr>
      </p:pic>
      <p:sp>
        <p:nvSpPr>
          <p:cNvPr id="585" name="Google Shape;585;p47"/>
          <p:cNvSpPr txBox="1"/>
          <p:nvPr/>
        </p:nvSpPr>
        <p:spPr>
          <a:xfrm>
            <a:off x="1251678" y="3155690"/>
            <a:ext cx="10721009" cy="1147969"/>
          </a:xfrm>
          <a:prstGeom prst="rect">
            <a:avLst/>
          </a:prstGeom>
          <a:noFill/>
          <a:ln>
            <a:noFill/>
          </a:ln>
        </p:spPr>
        <p:txBody>
          <a:bodyPr spcFirstLastPara="1" wrap="square" lIns="91425" tIns="45700" rIns="91425" bIns="45700" anchor="t" anchorCtr="0">
            <a:noAutofit/>
          </a:bodyPr>
          <a:lstStyle/>
          <a:p>
            <a:pPr marL="0" marR="0" lvl="0" indent="0" algn="l" rtl="0">
              <a:lnSpc>
                <a:spcPct val="101874"/>
              </a:lnSpc>
              <a:spcBef>
                <a:spcPts val="0"/>
              </a:spcBef>
              <a:spcAft>
                <a:spcPts val="0"/>
              </a:spcAft>
              <a:buClr>
                <a:schemeClr val="dk2"/>
              </a:buClr>
              <a:buSzPts val="2400"/>
              <a:buFont typeface="Arial"/>
              <a:buNone/>
            </a:pPr>
            <a:endParaRPr sz="2400" b="1" cap="none">
              <a:solidFill>
                <a:srgbClr val="141718"/>
              </a:solidFill>
              <a:latin typeface="Arial"/>
              <a:ea typeface="Arial"/>
              <a:cs typeface="Arial"/>
              <a:sym typeface="Arial"/>
            </a:endParaRPr>
          </a:p>
        </p:txBody>
      </p:sp>
      <p:graphicFrame>
        <p:nvGraphicFramePr>
          <p:cNvPr id="2" name="Diagram 1"/>
          <p:cNvGraphicFramePr/>
          <p:nvPr>
            <p:extLst>
              <p:ext uri="{D42A27DB-BD31-4B8C-83A1-F6EECF244321}">
                <p14:modId xmlns:p14="http://schemas.microsoft.com/office/powerpoint/2010/main" val="322018643"/>
              </p:ext>
            </p:extLst>
          </p:nvPr>
        </p:nvGraphicFramePr>
        <p:xfrm>
          <a:off x="973221" y="2150696"/>
          <a:ext cx="8128000" cy="412208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918028" y="2052145"/>
            <a:ext cx="609600" cy="609600"/>
          </a:xfrm>
          <a:prstGeom prst="rect">
            <a:avLst/>
          </a:prstGeom>
        </p:spPr>
      </p:pic>
      <p:pic>
        <p:nvPicPr>
          <p:cNvPr id="9"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48041" y="0"/>
            <a:ext cx="2222943" cy="8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69099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98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48"/>
          <p:cNvSpPr txBox="1">
            <a:spLocks noGrp="1"/>
          </p:cNvSpPr>
          <p:nvPr>
            <p:ph type="dt" sz="half" idx="10"/>
          </p:nvPr>
        </p:nvSpPr>
        <p:spPr>
          <a:xfrm>
            <a:off x="7897312" y="6403356"/>
            <a:ext cx="32735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7/28/2021</a:t>
            </a:r>
            <a:endParaRPr/>
          </a:p>
        </p:txBody>
      </p:sp>
      <p:sp>
        <p:nvSpPr>
          <p:cNvPr id="594" name="Google Shape;594;p48"/>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29</a:t>
            </a:fld>
            <a:endParaRPr/>
          </a:p>
        </p:txBody>
      </p:sp>
      <p:sp>
        <p:nvSpPr>
          <p:cNvPr id="595" name="Google Shape;595;p48"/>
          <p:cNvSpPr txBox="1"/>
          <p:nvPr/>
        </p:nvSpPr>
        <p:spPr>
          <a:xfrm>
            <a:off x="337565" y="0"/>
            <a:ext cx="8333222" cy="1147969"/>
          </a:xfrm>
          <a:prstGeom prst="rect">
            <a:avLst/>
          </a:prstGeom>
          <a:noFill/>
          <a:ln>
            <a:noFill/>
          </a:ln>
        </p:spPr>
        <p:txBody>
          <a:bodyPr spcFirstLastPara="1" wrap="square" lIns="91425" tIns="45700" rIns="91425" bIns="45700" anchor="t" anchorCtr="0">
            <a:noAutofit/>
          </a:bodyPr>
          <a:lstStyle/>
          <a:p>
            <a:pPr marL="0" marR="0" lvl="0" indent="0" algn="l" rtl="0">
              <a:lnSpc>
                <a:spcPct val="94259"/>
              </a:lnSpc>
              <a:spcBef>
                <a:spcPts val="0"/>
              </a:spcBef>
              <a:spcAft>
                <a:spcPts val="0"/>
              </a:spcAft>
              <a:buClr>
                <a:schemeClr val="dk2"/>
              </a:buClr>
              <a:buSzPts val="5400"/>
              <a:buFont typeface="Arial"/>
              <a:buNone/>
            </a:pPr>
            <a:r>
              <a:rPr lang="en-US" sz="5400" cap="none" dirty="0">
                <a:solidFill>
                  <a:schemeClr val="dk2"/>
                </a:solidFill>
                <a:latin typeface="Arial"/>
                <a:ea typeface="Arial"/>
                <a:cs typeface="Arial"/>
                <a:sym typeface="Arial"/>
              </a:rPr>
              <a:t>FUNDRAISING (MVP)</a:t>
            </a:r>
            <a:endParaRPr sz="1200" cap="none" dirty="0">
              <a:solidFill>
                <a:schemeClr val="dk2"/>
              </a:solidFill>
              <a:latin typeface="Arial"/>
              <a:ea typeface="Arial"/>
              <a:cs typeface="Arial"/>
              <a:sym typeface="Arial"/>
            </a:endParaRPr>
          </a:p>
        </p:txBody>
      </p:sp>
      <p:pic>
        <p:nvPicPr>
          <p:cNvPr id="596" name="Google Shape;596;p48"/>
          <p:cNvPicPr preferRelativeResize="0"/>
          <p:nvPr/>
        </p:nvPicPr>
        <p:blipFill rotWithShape="1">
          <a:blip r:embed="rId5">
            <a:alphaModFix/>
          </a:blip>
          <a:srcRect/>
          <a:stretch/>
        </p:blipFill>
        <p:spPr>
          <a:xfrm>
            <a:off x="477423" y="838186"/>
            <a:ext cx="5410200" cy="25400"/>
          </a:xfrm>
          <a:prstGeom prst="rect">
            <a:avLst/>
          </a:prstGeom>
          <a:noFill/>
          <a:ln>
            <a:noFill/>
          </a:ln>
        </p:spPr>
      </p:pic>
      <p:sp>
        <p:nvSpPr>
          <p:cNvPr id="597" name="Google Shape;597;p48"/>
          <p:cNvSpPr txBox="1"/>
          <p:nvPr/>
        </p:nvSpPr>
        <p:spPr>
          <a:xfrm>
            <a:off x="1411262" y="3124169"/>
            <a:ext cx="10721009" cy="1147969"/>
          </a:xfrm>
          <a:prstGeom prst="rect">
            <a:avLst/>
          </a:prstGeom>
          <a:noFill/>
          <a:ln>
            <a:noFill/>
          </a:ln>
        </p:spPr>
        <p:txBody>
          <a:bodyPr spcFirstLastPara="1" wrap="square" lIns="91425" tIns="45700" rIns="91425" bIns="45700" anchor="t" anchorCtr="0">
            <a:noAutofit/>
          </a:bodyPr>
          <a:lstStyle/>
          <a:p>
            <a:pPr marL="0" marR="0" lvl="0" indent="0" algn="l" rtl="0">
              <a:lnSpc>
                <a:spcPct val="101874"/>
              </a:lnSpc>
              <a:spcBef>
                <a:spcPts val="0"/>
              </a:spcBef>
              <a:spcAft>
                <a:spcPts val="0"/>
              </a:spcAft>
              <a:buClr>
                <a:schemeClr val="dk2"/>
              </a:buClr>
              <a:buSzPts val="2400"/>
              <a:buFont typeface="Arial"/>
              <a:buNone/>
            </a:pPr>
            <a:endParaRPr sz="2400" b="1" cap="none">
              <a:solidFill>
                <a:srgbClr val="141718"/>
              </a:solidFill>
              <a:latin typeface="Arial"/>
              <a:ea typeface="Arial"/>
              <a:cs typeface="Arial"/>
              <a:sym typeface="Arial"/>
            </a:endParaRPr>
          </a:p>
        </p:txBody>
      </p:sp>
      <p:sp>
        <p:nvSpPr>
          <p:cNvPr id="598" name="Google Shape;598;p48"/>
          <p:cNvSpPr txBox="1"/>
          <p:nvPr/>
        </p:nvSpPr>
        <p:spPr>
          <a:xfrm>
            <a:off x="477423" y="1071130"/>
            <a:ext cx="9008353" cy="677068"/>
          </a:xfrm>
          <a:prstGeom prst="rect">
            <a:avLst/>
          </a:prstGeom>
          <a:noFill/>
          <a:ln>
            <a:noFill/>
          </a:ln>
        </p:spPr>
        <p:txBody>
          <a:bodyPr spcFirstLastPara="1" wrap="square" lIns="91425" tIns="45700" rIns="91425" bIns="45700" anchor="t" anchorCtr="0">
            <a:spAutoFit/>
          </a:bodyPr>
          <a:lstStyle/>
          <a:p>
            <a:pPr lvl="0" algn="ctr"/>
            <a:r>
              <a:rPr lang="en-US" sz="1800" dirty="0">
                <a:solidFill>
                  <a:schemeClr val="dk1"/>
                </a:solidFill>
                <a:latin typeface="Arial"/>
                <a:ea typeface="Arial"/>
                <a:cs typeface="Arial"/>
                <a:sym typeface="Arial"/>
              </a:rPr>
              <a:t>Asking for </a:t>
            </a:r>
            <a:r>
              <a:rPr lang="en-US" sz="1800" b="1" dirty="0">
                <a:solidFill>
                  <a:schemeClr val="dk1"/>
                </a:solidFill>
                <a:sym typeface="Arial"/>
              </a:rPr>
              <a:t>$</a:t>
            </a:r>
            <a:r>
              <a:rPr lang="en-US" sz="1800" b="1" dirty="0">
                <a:solidFill>
                  <a:schemeClr val="dk1"/>
                </a:solidFill>
              </a:rPr>
              <a:t>400,000 </a:t>
            </a:r>
            <a:r>
              <a:rPr lang="en-US" sz="1800" dirty="0">
                <a:solidFill>
                  <a:schemeClr val="dk1"/>
                </a:solidFill>
                <a:latin typeface="Arial"/>
                <a:ea typeface="Arial"/>
                <a:cs typeface="Arial"/>
                <a:sym typeface="Arial"/>
              </a:rPr>
              <a:t>(Seed Money) for 2 Products launch as following :</a:t>
            </a:r>
          </a:p>
          <a:p>
            <a:pPr lvl="0" algn="ctr"/>
            <a:r>
              <a:rPr lang="en-US" sz="2000" b="1" dirty="0">
                <a:solidFill>
                  <a:schemeClr val="dk1"/>
                </a:solidFill>
              </a:rPr>
              <a:t>Stockia</a:t>
            </a:r>
            <a:r>
              <a:rPr lang="en-US" sz="1800" dirty="0">
                <a:solidFill>
                  <a:schemeClr val="dk1"/>
                </a:solidFill>
                <a:latin typeface="Arial"/>
                <a:ea typeface="Arial"/>
                <a:cs typeface="Arial"/>
                <a:sym typeface="Arial"/>
              </a:rPr>
              <a:t> – Multiple Stock Markets Products  &amp; </a:t>
            </a:r>
            <a:r>
              <a:rPr lang="en-US" sz="2000" b="1" dirty="0" err="1">
                <a:solidFill>
                  <a:schemeClr val="dk1"/>
                </a:solidFill>
                <a:latin typeface="Arial"/>
                <a:ea typeface="Arial"/>
                <a:cs typeface="Arial"/>
                <a:sym typeface="Arial"/>
              </a:rPr>
              <a:t>Cryptia</a:t>
            </a:r>
            <a:r>
              <a:rPr lang="en-US" sz="1800" dirty="0">
                <a:solidFill>
                  <a:schemeClr val="dk1"/>
                </a:solidFill>
                <a:latin typeface="Arial"/>
                <a:ea typeface="Arial"/>
                <a:cs typeface="Arial"/>
                <a:sym typeface="Arial"/>
              </a:rPr>
              <a:t> – Cryptocurrency Product</a:t>
            </a:r>
          </a:p>
        </p:txBody>
      </p:sp>
      <p:graphicFrame>
        <p:nvGraphicFramePr>
          <p:cNvPr id="2" name="Table 1"/>
          <p:cNvGraphicFramePr>
            <a:graphicFrameLocks noGrp="1"/>
          </p:cNvGraphicFramePr>
          <p:nvPr>
            <p:extLst>
              <p:ext uri="{D42A27DB-BD31-4B8C-83A1-F6EECF244321}">
                <p14:modId xmlns:p14="http://schemas.microsoft.com/office/powerpoint/2010/main" val="4129982570"/>
              </p:ext>
            </p:extLst>
          </p:nvPr>
        </p:nvGraphicFramePr>
        <p:xfrm>
          <a:off x="477423" y="2005124"/>
          <a:ext cx="11047169" cy="4174958"/>
        </p:xfrm>
        <a:graphic>
          <a:graphicData uri="http://schemas.openxmlformats.org/drawingml/2006/table">
            <a:tbl>
              <a:tblPr/>
              <a:tblGrid>
                <a:gridCol w="1756455">
                  <a:extLst>
                    <a:ext uri="{9D8B030D-6E8A-4147-A177-3AD203B41FA5}">
                      <a16:colId xmlns:a16="http://schemas.microsoft.com/office/drawing/2014/main" xmlns="" val="569347623"/>
                    </a:ext>
                  </a:extLst>
                </a:gridCol>
                <a:gridCol w="1340451">
                  <a:extLst>
                    <a:ext uri="{9D8B030D-6E8A-4147-A177-3AD203B41FA5}">
                      <a16:colId xmlns:a16="http://schemas.microsoft.com/office/drawing/2014/main" xmlns="" val="1692673738"/>
                    </a:ext>
                  </a:extLst>
                </a:gridCol>
                <a:gridCol w="1355858">
                  <a:extLst>
                    <a:ext uri="{9D8B030D-6E8A-4147-A177-3AD203B41FA5}">
                      <a16:colId xmlns:a16="http://schemas.microsoft.com/office/drawing/2014/main" xmlns="" val="541092237"/>
                    </a:ext>
                  </a:extLst>
                </a:gridCol>
                <a:gridCol w="1047709">
                  <a:extLst>
                    <a:ext uri="{9D8B030D-6E8A-4147-A177-3AD203B41FA5}">
                      <a16:colId xmlns:a16="http://schemas.microsoft.com/office/drawing/2014/main" xmlns="" val="186967559"/>
                    </a:ext>
                  </a:extLst>
                </a:gridCol>
                <a:gridCol w="1063117">
                  <a:extLst>
                    <a:ext uri="{9D8B030D-6E8A-4147-A177-3AD203B41FA5}">
                      <a16:colId xmlns:a16="http://schemas.microsoft.com/office/drawing/2014/main" xmlns="" val="2498867912"/>
                    </a:ext>
                  </a:extLst>
                </a:gridCol>
                <a:gridCol w="1109339">
                  <a:extLst>
                    <a:ext uri="{9D8B030D-6E8A-4147-A177-3AD203B41FA5}">
                      <a16:colId xmlns:a16="http://schemas.microsoft.com/office/drawing/2014/main" xmlns="" val="687601377"/>
                    </a:ext>
                  </a:extLst>
                </a:gridCol>
                <a:gridCol w="1001487">
                  <a:extLst>
                    <a:ext uri="{9D8B030D-6E8A-4147-A177-3AD203B41FA5}">
                      <a16:colId xmlns:a16="http://schemas.microsoft.com/office/drawing/2014/main" xmlns="" val="2347699825"/>
                    </a:ext>
                  </a:extLst>
                </a:gridCol>
                <a:gridCol w="1325044">
                  <a:extLst>
                    <a:ext uri="{9D8B030D-6E8A-4147-A177-3AD203B41FA5}">
                      <a16:colId xmlns:a16="http://schemas.microsoft.com/office/drawing/2014/main" xmlns="" val="100221240"/>
                    </a:ext>
                  </a:extLst>
                </a:gridCol>
                <a:gridCol w="1047709">
                  <a:extLst>
                    <a:ext uri="{9D8B030D-6E8A-4147-A177-3AD203B41FA5}">
                      <a16:colId xmlns:a16="http://schemas.microsoft.com/office/drawing/2014/main" xmlns="" val="786484083"/>
                    </a:ext>
                  </a:extLst>
                </a:gridCol>
              </a:tblGrid>
              <a:tr h="267055">
                <a:tc>
                  <a:txBody>
                    <a:bodyPr/>
                    <a:lstStyle/>
                    <a:p>
                      <a:pPr algn="ctr" fontAlgn="ctr"/>
                      <a:r>
                        <a:rPr lang="en-US" sz="1000" b="0" i="0" u="none" strike="noStrike">
                          <a:solidFill>
                            <a:srgbClr val="000000"/>
                          </a:solidFill>
                          <a:effectLst/>
                          <a:latin typeface="Arial" panose="020B0604020202020204" pitchFamily="34" charset="0"/>
                        </a:rPr>
                        <a:t>Cost </a:t>
                      </a:r>
                    </a:p>
                  </a:txBody>
                  <a:tcPr marL="5995" marR="5995" marT="599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1st Year</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DADA"/>
                    </a:solidFill>
                  </a:tcPr>
                </a:tc>
                <a:tc>
                  <a:txBody>
                    <a:bodyPr/>
                    <a:lstStyle/>
                    <a:p>
                      <a:pPr algn="ctr" fontAlgn="ctr"/>
                      <a:r>
                        <a:rPr lang="en-US" sz="1000" b="0" i="0" u="none" strike="noStrike">
                          <a:solidFill>
                            <a:srgbClr val="000000"/>
                          </a:solidFill>
                          <a:effectLst/>
                          <a:latin typeface="Calibri" panose="020F0502020204030204" pitchFamily="34" charset="0"/>
                        </a:rPr>
                        <a:t>2nd Year</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DADA"/>
                    </a:solidFill>
                  </a:tcPr>
                </a:tc>
                <a:tc>
                  <a:txBody>
                    <a:bodyPr/>
                    <a:lstStyle/>
                    <a:p>
                      <a:pPr algn="ctr" fontAlgn="ctr"/>
                      <a:r>
                        <a:rPr lang="en-US" sz="1000" b="0" i="0" u="none" strike="noStrike">
                          <a:solidFill>
                            <a:srgbClr val="000000"/>
                          </a:solidFill>
                          <a:effectLst/>
                          <a:latin typeface="Calibri" panose="020F0502020204030204" pitchFamily="34" charset="0"/>
                        </a:rPr>
                        <a:t>3rd Year</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DADA"/>
                    </a:solidFill>
                  </a:tcPr>
                </a:tc>
                <a:tc>
                  <a:txBody>
                    <a:bodyPr/>
                    <a:lstStyle/>
                    <a:p>
                      <a:pPr algn="ctr" fontAlgn="ctr"/>
                      <a:r>
                        <a:rPr lang="en-US" sz="1000" b="0" i="0" u="none" strike="noStrike">
                          <a:solidFill>
                            <a:srgbClr val="000000"/>
                          </a:solidFill>
                          <a:effectLst/>
                          <a:latin typeface="Calibri" panose="020F0502020204030204" pitchFamily="34" charset="0"/>
                        </a:rPr>
                        <a:t>4th Year</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DADA"/>
                    </a:solidFill>
                  </a:tcPr>
                </a:tc>
                <a:tc>
                  <a:txBody>
                    <a:bodyPr/>
                    <a:lstStyle/>
                    <a:p>
                      <a:pPr algn="ctr" fontAlgn="ctr"/>
                      <a:r>
                        <a:rPr lang="en-US" sz="1000" b="0" i="0" u="none" strike="noStrike">
                          <a:solidFill>
                            <a:srgbClr val="000000"/>
                          </a:solidFill>
                          <a:effectLst/>
                          <a:latin typeface="Calibri" panose="020F0502020204030204" pitchFamily="34" charset="0"/>
                        </a:rPr>
                        <a:t>5th Year</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DADA"/>
                    </a:solidFill>
                  </a:tcPr>
                </a:tc>
                <a:tc>
                  <a:txBody>
                    <a:bodyPr/>
                    <a:lstStyle/>
                    <a:p>
                      <a:pPr algn="ctr" fontAlgn="ctr"/>
                      <a:r>
                        <a:rPr lang="en-US" sz="1000" b="0" i="0" u="none" strike="noStrike">
                          <a:solidFill>
                            <a:srgbClr val="000000"/>
                          </a:solidFill>
                          <a:effectLst/>
                          <a:latin typeface="Calibri" panose="020F0502020204030204" pitchFamily="34" charset="0"/>
                        </a:rPr>
                        <a:t>6th Year</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DADA"/>
                    </a:solidFill>
                  </a:tcPr>
                </a:tc>
                <a:tc>
                  <a:txBody>
                    <a:bodyPr/>
                    <a:lstStyle/>
                    <a:p>
                      <a:pPr algn="ctr" fontAlgn="ctr"/>
                      <a:r>
                        <a:rPr lang="en-US" sz="1000" b="0" i="0" u="none" strike="noStrike">
                          <a:solidFill>
                            <a:srgbClr val="000000"/>
                          </a:solidFill>
                          <a:effectLst/>
                          <a:latin typeface="Calibri" panose="020F0502020204030204" pitchFamily="34" charset="0"/>
                        </a:rPr>
                        <a:t>Total 6 Years</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DADA"/>
                    </a:solidFill>
                  </a:tcPr>
                </a:tc>
                <a:tc>
                  <a:txBody>
                    <a:bodyPr/>
                    <a:lstStyle/>
                    <a:p>
                      <a:pPr algn="ctr" fontAlgn="ctr"/>
                      <a:r>
                        <a:rPr lang="en-US" sz="1000" b="0" i="0" u="none" strike="noStrike">
                          <a:solidFill>
                            <a:srgbClr val="000000"/>
                          </a:solidFill>
                          <a:effectLst/>
                          <a:latin typeface="Arial" panose="020B0604020202020204" pitchFamily="34" charset="0"/>
                        </a:rPr>
                        <a:t>HR Cost %</a:t>
                      </a:r>
                    </a:p>
                  </a:txBody>
                  <a:tcPr marL="5995" marR="5995" marT="599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DADA"/>
                    </a:solidFill>
                  </a:tcPr>
                </a:tc>
                <a:extLst>
                  <a:ext uri="{0D108BD9-81ED-4DB2-BD59-A6C34878D82A}">
                    <a16:rowId xmlns:a16="http://schemas.microsoft.com/office/drawing/2014/main" xmlns="" val="1415016545"/>
                  </a:ext>
                </a:extLst>
              </a:tr>
              <a:tr h="258153">
                <a:tc>
                  <a:txBody>
                    <a:bodyPr/>
                    <a:lstStyle/>
                    <a:p>
                      <a:pPr algn="l" fontAlgn="b"/>
                      <a:r>
                        <a:rPr lang="en-US" sz="1000" b="0" i="0" u="none" strike="noStrike">
                          <a:solidFill>
                            <a:srgbClr val="000000"/>
                          </a:solidFill>
                          <a:effectLst/>
                          <a:latin typeface="Calibri" panose="020F0502020204030204" pitchFamily="34" charset="0"/>
                        </a:rPr>
                        <a:t>Product Development</a:t>
                      </a:r>
                    </a:p>
                  </a:txBody>
                  <a:tcPr marL="5995" marR="5995" marT="59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000" b="0" i="0" u="none" strike="noStrike">
                          <a:solidFill>
                            <a:srgbClr val="000000"/>
                          </a:solidFill>
                          <a:effectLst/>
                          <a:latin typeface="Calibri" panose="020F0502020204030204" pitchFamily="34" charset="0"/>
                        </a:rPr>
                        <a:t>$52,333.33</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000" b="0" i="0" u="none" strike="noStrike">
                          <a:solidFill>
                            <a:srgbClr val="000000"/>
                          </a:solidFill>
                          <a:effectLst/>
                          <a:latin typeface="Calibri" panose="020F0502020204030204" pitchFamily="34" charset="0"/>
                        </a:rPr>
                        <a:t>$54,950.00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000" b="0" i="0" u="none" strike="noStrike">
                          <a:solidFill>
                            <a:srgbClr val="000000"/>
                          </a:solidFill>
                          <a:effectLst/>
                          <a:latin typeface="Calibri" panose="020F0502020204030204" pitchFamily="34" charset="0"/>
                        </a:rPr>
                        <a:t>$58,796.50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000" b="0" i="0" u="none" strike="noStrike">
                          <a:solidFill>
                            <a:srgbClr val="000000"/>
                          </a:solidFill>
                          <a:effectLst/>
                          <a:latin typeface="Calibri" panose="020F0502020204030204" pitchFamily="34" charset="0"/>
                        </a:rPr>
                        <a:t>$64,676.15</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000" b="0" i="0" u="none" strike="noStrike">
                          <a:solidFill>
                            <a:srgbClr val="000000"/>
                          </a:solidFill>
                          <a:effectLst/>
                          <a:latin typeface="Calibri" panose="020F0502020204030204" pitchFamily="34" charset="0"/>
                        </a:rPr>
                        <a:t>$71,143.77</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000" b="0" i="0" u="none" strike="noStrike">
                          <a:solidFill>
                            <a:srgbClr val="000000"/>
                          </a:solidFill>
                          <a:effectLst/>
                          <a:latin typeface="Calibri" panose="020F0502020204030204" pitchFamily="34" charset="0"/>
                        </a:rPr>
                        <a:t>$81,815.33</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000" b="0" i="0" u="none" strike="noStrike">
                          <a:solidFill>
                            <a:srgbClr val="000000"/>
                          </a:solidFill>
                          <a:effectLst/>
                          <a:latin typeface="Calibri" panose="020F0502020204030204" pitchFamily="34" charset="0"/>
                        </a:rPr>
                        <a:t>$383,715.08</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ctr"/>
                      <a:r>
                        <a:rPr lang="en-US" sz="1000" b="0" i="0" u="none" strike="noStrike">
                          <a:solidFill>
                            <a:srgbClr val="000000"/>
                          </a:solidFill>
                          <a:effectLst/>
                          <a:latin typeface="Calibri" panose="020F0502020204030204" pitchFamily="34" charset="0"/>
                        </a:rPr>
                        <a:t>              43.01 </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xmlns="" val="3296597515"/>
                  </a:ext>
                </a:extLst>
              </a:tr>
              <a:tr h="258153">
                <a:tc>
                  <a:txBody>
                    <a:bodyPr/>
                    <a:lstStyle/>
                    <a:p>
                      <a:pPr algn="l" fontAlgn="b"/>
                      <a:r>
                        <a:rPr lang="en-US" sz="1000" b="0" i="0" u="none" strike="noStrike">
                          <a:solidFill>
                            <a:srgbClr val="000000"/>
                          </a:solidFill>
                          <a:effectLst/>
                          <a:latin typeface="Calibri" panose="020F0502020204030204" pitchFamily="34" charset="0"/>
                        </a:rPr>
                        <a:t>Sales &amp; Marketing</a:t>
                      </a:r>
                    </a:p>
                  </a:txBody>
                  <a:tcPr marL="5995" marR="5995" marT="59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000" b="0" i="0" u="none" strike="noStrike">
                          <a:solidFill>
                            <a:srgbClr val="000000"/>
                          </a:solidFill>
                          <a:effectLst/>
                          <a:latin typeface="Calibri" panose="020F0502020204030204" pitchFamily="34" charset="0"/>
                        </a:rPr>
                        <a:t>$20,000.00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000" b="0" i="0" u="none" strike="noStrike">
                          <a:solidFill>
                            <a:srgbClr val="000000"/>
                          </a:solidFill>
                          <a:effectLst/>
                          <a:latin typeface="Calibri" panose="020F0502020204030204" pitchFamily="34" charset="0"/>
                        </a:rPr>
                        <a:t>$21,000.00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000" b="0" i="0" u="none" strike="noStrike">
                          <a:solidFill>
                            <a:srgbClr val="000000"/>
                          </a:solidFill>
                          <a:effectLst/>
                          <a:latin typeface="Calibri" panose="020F0502020204030204" pitchFamily="34" charset="0"/>
                        </a:rPr>
                        <a:t>$22,470.00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000" b="0" i="0" u="none" strike="noStrike">
                          <a:solidFill>
                            <a:srgbClr val="000000"/>
                          </a:solidFill>
                          <a:effectLst/>
                          <a:latin typeface="Calibri" panose="020F0502020204030204" pitchFamily="34" charset="0"/>
                        </a:rPr>
                        <a:t>$24,717.00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000" b="0" i="0" u="none" strike="noStrike">
                          <a:solidFill>
                            <a:srgbClr val="000000"/>
                          </a:solidFill>
                          <a:effectLst/>
                          <a:latin typeface="Calibri" panose="020F0502020204030204" pitchFamily="34" charset="0"/>
                        </a:rPr>
                        <a:t>$27,188.70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000" b="0" i="0" u="none" strike="noStrike">
                          <a:solidFill>
                            <a:srgbClr val="000000"/>
                          </a:solidFill>
                          <a:effectLst/>
                          <a:latin typeface="Calibri" panose="020F0502020204030204" pitchFamily="34" charset="0"/>
                        </a:rPr>
                        <a:t>$31,267.01</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000" b="0" i="0" u="none" strike="noStrike">
                          <a:solidFill>
                            <a:srgbClr val="000000"/>
                          </a:solidFill>
                          <a:effectLst/>
                          <a:latin typeface="Calibri" panose="020F0502020204030204" pitchFamily="34" charset="0"/>
                        </a:rPr>
                        <a:t>$146,642.71</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ctr"/>
                      <a:r>
                        <a:rPr lang="en-US" sz="1000" b="0" i="0" u="none" strike="noStrike">
                          <a:solidFill>
                            <a:srgbClr val="000000"/>
                          </a:solidFill>
                          <a:effectLst/>
                          <a:latin typeface="Calibri" panose="020F0502020204030204" pitchFamily="34" charset="0"/>
                        </a:rPr>
                        <a:t>              16.44 </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xmlns="" val="2903049370"/>
                  </a:ext>
                </a:extLst>
              </a:tr>
              <a:tr h="258153">
                <a:tc>
                  <a:txBody>
                    <a:bodyPr/>
                    <a:lstStyle/>
                    <a:p>
                      <a:pPr algn="l" fontAlgn="b"/>
                      <a:r>
                        <a:rPr lang="en-US" sz="1000" b="0" i="0" u="none" strike="noStrike">
                          <a:solidFill>
                            <a:srgbClr val="000000"/>
                          </a:solidFill>
                          <a:effectLst/>
                          <a:latin typeface="Calibri" panose="020F0502020204030204" pitchFamily="34" charset="0"/>
                        </a:rPr>
                        <a:t>Operations</a:t>
                      </a:r>
                    </a:p>
                  </a:txBody>
                  <a:tcPr marL="5995" marR="5995" marT="59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000" b="0" i="0" u="none" strike="noStrike">
                          <a:solidFill>
                            <a:srgbClr val="000000"/>
                          </a:solidFill>
                          <a:effectLst/>
                          <a:latin typeface="Calibri" panose="020F0502020204030204" pitchFamily="34" charset="0"/>
                        </a:rPr>
                        <a:t>$32,666.67</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000" b="0" i="0" u="none" strike="noStrike">
                          <a:solidFill>
                            <a:srgbClr val="000000"/>
                          </a:solidFill>
                          <a:effectLst/>
                          <a:latin typeface="Calibri" panose="020F0502020204030204" pitchFamily="34" charset="0"/>
                        </a:rPr>
                        <a:t>$34,300.00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000" b="0" i="0" u="none" strike="noStrike">
                          <a:solidFill>
                            <a:srgbClr val="000000"/>
                          </a:solidFill>
                          <a:effectLst/>
                          <a:latin typeface="Calibri" panose="020F0502020204030204" pitchFamily="34" charset="0"/>
                        </a:rPr>
                        <a:t>$36,701.00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000" b="0" i="0" u="none" strike="noStrike">
                          <a:solidFill>
                            <a:srgbClr val="000000"/>
                          </a:solidFill>
                          <a:effectLst/>
                          <a:latin typeface="Calibri" panose="020F0502020204030204" pitchFamily="34" charset="0"/>
                        </a:rPr>
                        <a:t>$40,371.10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000" b="0" i="0" u="none" strike="noStrike">
                          <a:solidFill>
                            <a:srgbClr val="000000"/>
                          </a:solidFill>
                          <a:effectLst/>
                          <a:latin typeface="Calibri" panose="020F0502020204030204" pitchFamily="34" charset="0"/>
                        </a:rPr>
                        <a:t>$44,408.21</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000" b="0" i="0" u="none" strike="noStrike">
                          <a:solidFill>
                            <a:srgbClr val="000000"/>
                          </a:solidFill>
                          <a:effectLst/>
                          <a:latin typeface="Calibri" panose="020F0502020204030204" pitchFamily="34" charset="0"/>
                        </a:rPr>
                        <a:t>$51,069.44</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000" b="0" i="0" u="none" strike="noStrike">
                          <a:solidFill>
                            <a:srgbClr val="000000"/>
                          </a:solidFill>
                          <a:effectLst/>
                          <a:latin typeface="Calibri" panose="020F0502020204030204" pitchFamily="34" charset="0"/>
                        </a:rPr>
                        <a:t>$239,516.42</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ctr"/>
                      <a:r>
                        <a:rPr lang="en-US" sz="1000" b="0" i="0" u="none" strike="noStrike">
                          <a:solidFill>
                            <a:srgbClr val="000000"/>
                          </a:solidFill>
                          <a:effectLst/>
                          <a:latin typeface="Calibri" panose="020F0502020204030204" pitchFamily="34" charset="0"/>
                        </a:rPr>
                        <a:t>              26.85 </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xmlns="" val="4108178492"/>
                  </a:ext>
                </a:extLst>
              </a:tr>
              <a:tr h="258153">
                <a:tc>
                  <a:txBody>
                    <a:bodyPr/>
                    <a:lstStyle/>
                    <a:p>
                      <a:pPr algn="l" fontAlgn="b"/>
                      <a:r>
                        <a:rPr lang="en-US" sz="1000" b="0" i="0" u="none" strike="noStrike">
                          <a:solidFill>
                            <a:srgbClr val="000000"/>
                          </a:solidFill>
                          <a:effectLst/>
                          <a:latin typeface="Calibri" panose="020F0502020204030204" pitchFamily="34" charset="0"/>
                        </a:rPr>
                        <a:t>Governance (BOD)</a:t>
                      </a:r>
                    </a:p>
                  </a:txBody>
                  <a:tcPr marL="5995" marR="5995" marT="59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000" b="0" i="0" u="none" strike="noStrike">
                          <a:solidFill>
                            <a:srgbClr val="000000"/>
                          </a:solidFill>
                          <a:effectLst/>
                          <a:latin typeface="Calibri" panose="020F0502020204030204" pitchFamily="34" charset="0"/>
                        </a:rPr>
                        <a:t>$16,666.67</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000" b="0" i="0" u="none" strike="noStrike">
                          <a:solidFill>
                            <a:srgbClr val="000000"/>
                          </a:solidFill>
                          <a:effectLst/>
                          <a:latin typeface="Calibri" panose="020F0502020204030204" pitchFamily="34" charset="0"/>
                        </a:rPr>
                        <a:t>$17,500.00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000" b="0" i="0" u="none" strike="noStrike">
                          <a:solidFill>
                            <a:srgbClr val="000000"/>
                          </a:solidFill>
                          <a:effectLst/>
                          <a:latin typeface="Calibri" panose="020F0502020204030204" pitchFamily="34" charset="0"/>
                        </a:rPr>
                        <a:t>$18,725.00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000" b="0" i="0" u="none" strike="noStrike">
                          <a:solidFill>
                            <a:srgbClr val="000000"/>
                          </a:solidFill>
                          <a:effectLst/>
                          <a:latin typeface="Calibri" panose="020F0502020204030204" pitchFamily="34" charset="0"/>
                        </a:rPr>
                        <a:t>$20,597.50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000" b="0" i="0" u="none" strike="noStrike">
                          <a:solidFill>
                            <a:srgbClr val="000000"/>
                          </a:solidFill>
                          <a:effectLst/>
                          <a:latin typeface="Calibri" panose="020F0502020204030204" pitchFamily="34" charset="0"/>
                        </a:rPr>
                        <a:t>$22,657.25</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000" b="0" i="0" u="none" strike="noStrike">
                          <a:solidFill>
                            <a:srgbClr val="000000"/>
                          </a:solidFill>
                          <a:effectLst/>
                          <a:latin typeface="Calibri" panose="020F0502020204030204" pitchFamily="34" charset="0"/>
                        </a:rPr>
                        <a:t>$26,055.84</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000" b="0" i="0" u="none" strike="noStrike">
                          <a:solidFill>
                            <a:srgbClr val="000000"/>
                          </a:solidFill>
                          <a:effectLst/>
                          <a:latin typeface="Calibri" panose="020F0502020204030204" pitchFamily="34" charset="0"/>
                        </a:rPr>
                        <a:t>$122,202.25</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ctr"/>
                      <a:r>
                        <a:rPr lang="en-US" sz="1000" b="0" i="0" u="none" strike="noStrike">
                          <a:solidFill>
                            <a:srgbClr val="000000"/>
                          </a:solidFill>
                          <a:effectLst/>
                          <a:latin typeface="Calibri" panose="020F0502020204030204" pitchFamily="34" charset="0"/>
                        </a:rPr>
                        <a:t>              13.70 </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xmlns="" val="1934305832"/>
                  </a:ext>
                </a:extLst>
              </a:tr>
              <a:tr h="258153">
                <a:tc>
                  <a:txBody>
                    <a:bodyPr/>
                    <a:lstStyle/>
                    <a:p>
                      <a:pPr algn="ctr" fontAlgn="ctr"/>
                      <a:r>
                        <a:rPr lang="en-US" sz="1000" b="1" i="0" u="none" strike="noStrike">
                          <a:solidFill>
                            <a:srgbClr val="000000"/>
                          </a:solidFill>
                          <a:effectLst/>
                          <a:latin typeface="Arial" panose="020B0604020202020204" pitchFamily="34" charset="0"/>
                        </a:rPr>
                        <a:t>Total HR cost</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000" b="1" i="0" u="none" strike="noStrike">
                          <a:solidFill>
                            <a:srgbClr val="000000"/>
                          </a:solidFill>
                          <a:effectLst/>
                          <a:latin typeface="Arial" panose="020B0604020202020204" pitchFamily="34" charset="0"/>
                        </a:rPr>
                        <a:t>$121,666.67</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000" b="1" i="0" u="none" strike="noStrike">
                          <a:solidFill>
                            <a:srgbClr val="000000"/>
                          </a:solidFill>
                          <a:effectLst/>
                          <a:latin typeface="Arial" panose="020B0604020202020204" pitchFamily="34" charset="0"/>
                        </a:rPr>
                        <a:t>$127,750.00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000" b="1" i="0" u="none" strike="noStrike">
                          <a:solidFill>
                            <a:srgbClr val="000000"/>
                          </a:solidFill>
                          <a:effectLst/>
                          <a:latin typeface="Arial" panose="020B0604020202020204" pitchFamily="34" charset="0"/>
                        </a:rPr>
                        <a:t>$136,692.50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000" b="1" i="0" u="none" strike="noStrike">
                          <a:solidFill>
                            <a:srgbClr val="000000"/>
                          </a:solidFill>
                          <a:effectLst/>
                          <a:latin typeface="Arial" panose="020B0604020202020204" pitchFamily="34" charset="0"/>
                        </a:rPr>
                        <a:t>$150,361.75</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000" b="1" i="0" u="none" strike="noStrike">
                          <a:solidFill>
                            <a:srgbClr val="000000"/>
                          </a:solidFill>
                          <a:effectLst/>
                          <a:latin typeface="Arial" panose="020B0604020202020204" pitchFamily="34" charset="0"/>
                        </a:rPr>
                        <a:t>$165,397.93</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000" b="1" i="0" u="none" strike="noStrike">
                          <a:solidFill>
                            <a:srgbClr val="000000"/>
                          </a:solidFill>
                          <a:effectLst/>
                          <a:latin typeface="Arial" panose="020B0604020202020204" pitchFamily="34" charset="0"/>
                        </a:rPr>
                        <a:t>$190,207.61</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000" b="1" i="0" u="none" strike="noStrike">
                          <a:solidFill>
                            <a:srgbClr val="000000"/>
                          </a:solidFill>
                          <a:effectLst/>
                          <a:latin typeface="Arial" panose="020B0604020202020204" pitchFamily="34" charset="0"/>
                        </a:rPr>
                        <a:t>$892,076.46</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ctr"/>
                      <a:r>
                        <a:rPr lang="en-US" sz="1000" b="1" i="0" u="none" strike="noStrike">
                          <a:solidFill>
                            <a:srgbClr val="000000"/>
                          </a:solidFill>
                          <a:effectLst/>
                          <a:latin typeface="Arial" panose="020B0604020202020204" pitchFamily="34" charset="0"/>
                        </a:rPr>
                        <a:t>         100.00 </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xmlns="" val="3226238675"/>
                  </a:ext>
                </a:extLst>
              </a:tr>
              <a:tr h="258153">
                <a:tc>
                  <a:txBody>
                    <a:bodyPr/>
                    <a:lstStyle/>
                    <a:p>
                      <a:pPr algn="ctr" fontAlgn="ctr"/>
                      <a:r>
                        <a:rPr lang="en-US" sz="1000" b="1" i="0" u="none" strike="noStrike">
                          <a:solidFill>
                            <a:srgbClr val="000000"/>
                          </a:solidFill>
                          <a:effectLst/>
                          <a:latin typeface="Arial" panose="020B0604020202020204" pitchFamily="34" charset="0"/>
                        </a:rPr>
                        <a:t> </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000000"/>
                          </a:solidFill>
                          <a:effectLst/>
                          <a:latin typeface="Arial" panose="020B0604020202020204" pitchFamily="34" charset="0"/>
                        </a:rPr>
                        <a:t> </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000000"/>
                          </a:solidFill>
                          <a:effectLst/>
                          <a:latin typeface="Arial" panose="020B0604020202020204" pitchFamily="34" charset="0"/>
                        </a:rPr>
                        <a:t> </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000000"/>
                          </a:solidFill>
                          <a:effectLst/>
                          <a:latin typeface="Arial" panose="020B0604020202020204" pitchFamily="34" charset="0"/>
                        </a:rPr>
                        <a:t> </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000000"/>
                          </a:solidFill>
                          <a:effectLst/>
                          <a:latin typeface="Arial" panose="020B0604020202020204" pitchFamily="34" charset="0"/>
                        </a:rPr>
                        <a:t> </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000000"/>
                          </a:solidFill>
                          <a:effectLst/>
                          <a:latin typeface="Arial" panose="020B0604020202020204" pitchFamily="34" charset="0"/>
                        </a:rPr>
                        <a:t> </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000000"/>
                          </a:solidFill>
                          <a:effectLst/>
                          <a:latin typeface="Arial" panose="020B0604020202020204" pitchFamily="34" charset="0"/>
                        </a:rPr>
                        <a:t> </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000000"/>
                          </a:solidFill>
                          <a:effectLst/>
                          <a:latin typeface="Arial" panose="020B0604020202020204" pitchFamily="34" charset="0"/>
                        </a:rPr>
                        <a:t> </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a:solidFill>
                            <a:srgbClr val="000000"/>
                          </a:solidFill>
                          <a:effectLst/>
                          <a:latin typeface="Arial" panose="020B0604020202020204" pitchFamily="34" charset="0"/>
                        </a:rPr>
                        <a:t> Cost % </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259062380"/>
                  </a:ext>
                </a:extLst>
              </a:tr>
              <a:tr h="275957">
                <a:tc>
                  <a:txBody>
                    <a:bodyPr/>
                    <a:lstStyle/>
                    <a:p>
                      <a:pPr algn="l" fontAlgn="b"/>
                      <a:r>
                        <a:rPr lang="en-US" sz="1000" b="0" i="0" u="none" strike="noStrike">
                          <a:solidFill>
                            <a:srgbClr val="000000"/>
                          </a:solidFill>
                          <a:effectLst/>
                          <a:latin typeface="Calibri" panose="020F0502020204030204" pitchFamily="34" charset="0"/>
                        </a:rPr>
                        <a:t>Technology Cost (Cloud)</a:t>
                      </a:r>
                    </a:p>
                  </a:txBody>
                  <a:tcPr marL="5995" marR="5995" marT="59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100" b="0" i="0" u="none" strike="noStrike">
                          <a:solidFill>
                            <a:srgbClr val="000000"/>
                          </a:solidFill>
                          <a:effectLst/>
                          <a:latin typeface="Calibri" panose="020F0502020204030204" pitchFamily="34" charset="0"/>
                        </a:rPr>
                        <a:t>$1,000.00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000" b="0" i="0" u="none" strike="noStrike">
                          <a:solidFill>
                            <a:srgbClr val="000000"/>
                          </a:solidFill>
                          <a:effectLst/>
                          <a:latin typeface="Calibri" panose="020F0502020204030204" pitchFamily="34" charset="0"/>
                        </a:rPr>
                        <a:t>$2,000.00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000" b="0" i="0" u="none" strike="noStrike">
                          <a:solidFill>
                            <a:srgbClr val="000000"/>
                          </a:solidFill>
                          <a:effectLst/>
                          <a:latin typeface="Calibri" panose="020F0502020204030204" pitchFamily="34" charset="0"/>
                        </a:rPr>
                        <a:t>$2,500.00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000" b="0" i="0" u="none" strike="noStrike">
                          <a:solidFill>
                            <a:srgbClr val="000000"/>
                          </a:solidFill>
                          <a:effectLst/>
                          <a:latin typeface="Calibri" panose="020F0502020204030204" pitchFamily="34" charset="0"/>
                        </a:rPr>
                        <a:t>$2,500.00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000" b="0" i="0" u="none" strike="noStrike">
                          <a:solidFill>
                            <a:srgbClr val="000000"/>
                          </a:solidFill>
                          <a:effectLst/>
                          <a:latin typeface="Calibri" panose="020F0502020204030204" pitchFamily="34" charset="0"/>
                        </a:rPr>
                        <a:t>$2,500.00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000" b="0" i="0" u="none" strike="noStrike">
                          <a:solidFill>
                            <a:srgbClr val="000000"/>
                          </a:solidFill>
                          <a:effectLst/>
                          <a:latin typeface="Calibri" panose="020F0502020204030204" pitchFamily="34" charset="0"/>
                        </a:rPr>
                        <a:t>$2,500.00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000" b="0" i="0" u="none" strike="noStrike">
                          <a:solidFill>
                            <a:srgbClr val="000000"/>
                          </a:solidFill>
                          <a:effectLst/>
                          <a:latin typeface="Calibri" panose="020F0502020204030204" pitchFamily="34" charset="0"/>
                        </a:rPr>
                        <a:t>$13,000.00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000" b="0" i="0" u="none" strike="noStrike">
                          <a:solidFill>
                            <a:srgbClr val="000000"/>
                          </a:solidFill>
                          <a:effectLst/>
                          <a:latin typeface="Calibri" panose="020F0502020204030204" pitchFamily="34" charset="0"/>
                        </a:rPr>
                        <a:t>                4.29 </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xmlns="" val="1511002509"/>
                  </a:ext>
                </a:extLst>
              </a:tr>
              <a:tr h="275957">
                <a:tc>
                  <a:txBody>
                    <a:bodyPr/>
                    <a:lstStyle/>
                    <a:p>
                      <a:pPr algn="l" fontAlgn="b"/>
                      <a:r>
                        <a:rPr lang="en-US" sz="1000" b="0" i="0" u="none" strike="noStrike">
                          <a:solidFill>
                            <a:srgbClr val="000000"/>
                          </a:solidFill>
                          <a:effectLst/>
                          <a:latin typeface="Arial" panose="020B0604020202020204" pitchFamily="34" charset="0"/>
                        </a:rPr>
                        <a:t>PC/Laptops</a:t>
                      </a:r>
                    </a:p>
                  </a:txBody>
                  <a:tcPr marL="5995" marR="5995" marT="59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100" b="0" i="0" u="none" strike="noStrike">
                          <a:solidFill>
                            <a:srgbClr val="000000"/>
                          </a:solidFill>
                          <a:effectLst/>
                          <a:latin typeface="Calibri" panose="020F0502020204030204" pitchFamily="34" charset="0"/>
                        </a:rPr>
                        <a:t>$5,000.00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000" b="0" i="0" u="none" strike="noStrike">
                          <a:solidFill>
                            <a:srgbClr val="000000"/>
                          </a:solidFill>
                          <a:effectLst/>
                          <a:latin typeface="Calibri" panose="020F0502020204030204" pitchFamily="34" charset="0"/>
                        </a:rPr>
                        <a:t>$5,000.00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000" b="0" i="0" u="none" strike="noStrike">
                          <a:solidFill>
                            <a:srgbClr val="000000"/>
                          </a:solidFill>
                          <a:effectLst/>
                          <a:latin typeface="Calibri" panose="020F0502020204030204" pitchFamily="34" charset="0"/>
                        </a:rPr>
                        <a:t>$5,000.00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000" b="0" i="0" u="none" strike="noStrike">
                          <a:solidFill>
                            <a:srgbClr val="000000"/>
                          </a:solidFill>
                          <a:effectLst/>
                          <a:latin typeface="Calibri" panose="020F0502020204030204" pitchFamily="34" charset="0"/>
                        </a:rPr>
                        <a:t>$2,000.00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000" b="0" i="0" u="none" strike="noStrike">
                          <a:solidFill>
                            <a:srgbClr val="000000"/>
                          </a:solidFill>
                          <a:effectLst/>
                          <a:latin typeface="Calibri" panose="020F0502020204030204" pitchFamily="34" charset="0"/>
                        </a:rPr>
                        <a:t>$2,000.00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000" b="0" i="0" u="none" strike="noStrike">
                          <a:solidFill>
                            <a:srgbClr val="000000"/>
                          </a:solidFill>
                          <a:effectLst/>
                          <a:latin typeface="Calibri" panose="020F0502020204030204" pitchFamily="34" charset="0"/>
                        </a:rPr>
                        <a:t>$2,000.00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000" b="0" i="0" u="none" strike="noStrike">
                          <a:solidFill>
                            <a:srgbClr val="000000"/>
                          </a:solidFill>
                          <a:effectLst/>
                          <a:latin typeface="Calibri" panose="020F0502020204030204" pitchFamily="34" charset="0"/>
                        </a:rPr>
                        <a:t>$21,000.00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000" b="0" i="0" u="none" strike="noStrike">
                          <a:solidFill>
                            <a:srgbClr val="000000"/>
                          </a:solidFill>
                          <a:effectLst/>
                          <a:latin typeface="Calibri" panose="020F0502020204030204" pitchFamily="34" charset="0"/>
                        </a:rPr>
                        <a:t>                6.93 </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xmlns="" val="402213935"/>
                  </a:ext>
                </a:extLst>
              </a:tr>
              <a:tr h="258153">
                <a:tc>
                  <a:txBody>
                    <a:bodyPr/>
                    <a:lstStyle/>
                    <a:p>
                      <a:pPr algn="l" fontAlgn="b"/>
                      <a:r>
                        <a:rPr lang="en-US" sz="1000" b="0" i="0" u="none" strike="noStrike">
                          <a:solidFill>
                            <a:srgbClr val="000000"/>
                          </a:solidFill>
                          <a:effectLst/>
                          <a:latin typeface="Calibri" panose="020F0502020204030204" pitchFamily="34" charset="0"/>
                        </a:rPr>
                        <a:t>Office</a:t>
                      </a:r>
                    </a:p>
                  </a:txBody>
                  <a:tcPr marL="5995" marR="5995" marT="59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000" b="0" i="0" u="none" strike="noStrike">
                          <a:solidFill>
                            <a:srgbClr val="000000"/>
                          </a:solidFill>
                          <a:effectLst/>
                          <a:latin typeface="Calibri" panose="020F0502020204030204" pitchFamily="34" charset="0"/>
                        </a:rPr>
                        <a:t>$2,500.00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000" b="0" i="0" u="none" strike="noStrike">
                          <a:solidFill>
                            <a:srgbClr val="000000"/>
                          </a:solidFill>
                          <a:effectLst/>
                          <a:latin typeface="Calibri" panose="020F0502020204030204" pitchFamily="34" charset="0"/>
                        </a:rPr>
                        <a:t>$2,500.00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000" b="0" i="0" u="none" strike="noStrike">
                          <a:solidFill>
                            <a:srgbClr val="000000"/>
                          </a:solidFill>
                          <a:effectLst/>
                          <a:latin typeface="Calibri" panose="020F0502020204030204" pitchFamily="34" charset="0"/>
                        </a:rPr>
                        <a:t>$3,500.00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000" b="0" i="0" u="none" strike="noStrike">
                          <a:solidFill>
                            <a:srgbClr val="000000"/>
                          </a:solidFill>
                          <a:effectLst/>
                          <a:latin typeface="Calibri" panose="020F0502020204030204" pitchFamily="34" charset="0"/>
                        </a:rPr>
                        <a:t>$3,500.00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000" b="0" i="0" u="none" strike="noStrike">
                          <a:solidFill>
                            <a:srgbClr val="000000"/>
                          </a:solidFill>
                          <a:effectLst/>
                          <a:latin typeface="Calibri" panose="020F0502020204030204" pitchFamily="34" charset="0"/>
                        </a:rPr>
                        <a:t>$3,500.00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000" b="0" i="0" u="none" strike="noStrike">
                          <a:solidFill>
                            <a:srgbClr val="000000"/>
                          </a:solidFill>
                          <a:effectLst/>
                          <a:latin typeface="Calibri" panose="020F0502020204030204" pitchFamily="34" charset="0"/>
                        </a:rPr>
                        <a:t>$3,500.00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000" b="0" i="0" u="none" strike="noStrike">
                          <a:solidFill>
                            <a:srgbClr val="000000"/>
                          </a:solidFill>
                          <a:effectLst/>
                          <a:latin typeface="Calibri" panose="020F0502020204030204" pitchFamily="34" charset="0"/>
                        </a:rPr>
                        <a:t>$19,000.00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000" b="0" i="0" u="none" strike="noStrike">
                          <a:solidFill>
                            <a:srgbClr val="000000"/>
                          </a:solidFill>
                          <a:effectLst/>
                          <a:latin typeface="Calibri" panose="020F0502020204030204" pitchFamily="34" charset="0"/>
                        </a:rPr>
                        <a:t>                6.27 </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xmlns="" val="2943247519"/>
                  </a:ext>
                </a:extLst>
              </a:tr>
              <a:tr h="258153">
                <a:tc>
                  <a:txBody>
                    <a:bodyPr/>
                    <a:lstStyle/>
                    <a:p>
                      <a:pPr algn="l" fontAlgn="b"/>
                      <a:r>
                        <a:rPr lang="en-US" sz="1000" b="0" i="0" u="none" strike="noStrike">
                          <a:solidFill>
                            <a:srgbClr val="000000"/>
                          </a:solidFill>
                          <a:effectLst/>
                          <a:latin typeface="Calibri" panose="020F0502020204030204" pitchFamily="34" charset="0"/>
                        </a:rPr>
                        <a:t>Marketing</a:t>
                      </a:r>
                    </a:p>
                  </a:txBody>
                  <a:tcPr marL="5995" marR="5995" marT="59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000" b="0" i="0" u="none" strike="noStrike">
                          <a:solidFill>
                            <a:srgbClr val="000000"/>
                          </a:solidFill>
                          <a:effectLst/>
                          <a:latin typeface="Calibri" panose="020F0502020204030204" pitchFamily="34" charset="0"/>
                        </a:rPr>
                        <a:t>$15,000.00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000" b="0" i="0" u="none" strike="noStrike">
                          <a:solidFill>
                            <a:srgbClr val="000000"/>
                          </a:solidFill>
                          <a:effectLst/>
                          <a:latin typeface="Calibri" panose="020F0502020204030204" pitchFamily="34" charset="0"/>
                        </a:rPr>
                        <a:t>$25,000.00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000" b="0" i="0" u="none" strike="noStrike">
                          <a:solidFill>
                            <a:srgbClr val="000000"/>
                          </a:solidFill>
                          <a:effectLst/>
                          <a:latin typeface="Calibri" panose="020F0502020204030204" pitchFamily="34" charset="0"/>
                        </a:rPr>
                        <a:t>$35,000.00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000" b="0" i="0" u="none" strike="noStrike">
                          <a:solidFill>
                            <a:srgbClr val="000000"/>
                          </a:solidFill>
                          <a:effectLst/>
                          <a:latin typeface="Calibri" panose="020F0502020204030204" pitchFamily="34" charset="0"/>
                        </a:rPr>
                        <a:t>$40,000.00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000" b="0" i="0" u="none" strike="noStrike">
                          <a:solidFill>
                            <a:srgbClr val="000000"/>
                          </a:solidFill>
                          <a:effectLst/>
                          <a:latin typeface="Calibri" panose="020F0502020204030204" pitchFamily="34" charset="0"/>
                        </a:rPr>
                        <a:t>$45,000.00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000" b="0" i="0" u="none" strike="noStrike">
                          <a:solidFill>
                            <a:srgbClr val="000000"/>
                          </a:solidFill>
                          <a:effectLst/>
                          <a:latin typeface="Calibri" panose="020F0502020204030204" pitchFamily="34" charset="0"/>
                        </a:rPr>
                        <a:t>$50,000.00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000" b="0" i="0" u="none" strike="noStrike">
                          <a:solidFill>
                            <a:srgbClr val="000000"/>
                          </a:solidFill>
                          <a:effectLst/>
                          <a:latin typeface="Calibri" panose="020F0502020204030204" pitchFamily="34" charset="0"/>
                        </a:rPr>
                        <a:t>$210,000.00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000" b="0" i="0" u="none" strike="noStrike">
                          <a:solidFill>
                            <a:srgbClr val="000000"/>
                          </a:solidFill>
                          <a:effectLst/>
                          <a:latin typeface="Calibri" panose="020F0502020204030204" pitchFamily="34" charset="0"/>
                        </a:rPr>
                        <a:t>              69.31 </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xmlns="" val="4101467902"/>
                  </a:ext>
                </a:extLst>
              </a:tr>
              <a:tr h="258153">
                <a:tc>
                  <a:txBody>
                    <a:bodyPr/>
                    <a:lstStyle/>
                    <a:p>
                      <a:pPr algn="l" fontAlgn="b"/>
                      <a:r>
                        <a:rPr lang="en-US" sz="1000" b="0" i="0" u="none" strike="noStrike">
                          <a:solidFill>
                            <a:srgbClr val="000000"/>
                          </a:solidFill>
                          <a:effectLst/>
                          <a:latin typeface="Calibri" panose="020F0502020204030204" pitchFamily="34" charset="0"/>
                        </a:rPr>
                        <a:t>GRC</a:t>
                      </a:r>
                    </a:p>
                  </a:txBody>
                  <a:tcPr marL="5995" marR="5995" marT="59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000" b="0" i="0" u="none" strike="noStrike">
                          <a:solidFill>
                            <a:srgbClr val="000000"/>
                          </a:solidFill>
                          <a:effectLst/>
                          <a:latin typeface="Calibri" panose="020F0502020204030204" pitchFamily="34" charset="0"/>
                        </a:rPr>
                        <a:t>$1,500.00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000" b="0" i="0" u="none" strike="noStrike">
                          <a:solidFill>
                            <a:srgbClr val="000000"/>
                          </a:solidFill>
                          <a:effectLst/>
                          <a:latin typeface="Calibri" panose="020F0502020204030204" pitchFamily="34" charset="0"/>
                        </a:rPr>
                        <a:t>$1,500.00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000" b="0" i="0" u="none" strike="noStrike">
                          <a:solidFill>
                            <a:srgbClr val="000000"/>
                          </a:solidFill>
                          <a:effectLst/>
                          <a:latin typeface="Calibri" panose="020F0502020204030204" pitchFamily="34" charset="0"/>
                        </a:rPr>
                        <a:t>$2,500.00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000" b="0" i="0" u="none" strike="noStrike">
                          <a:solidFill>
                            <a:srgbClr val="000000"/>
                          </a:solidFill>
                          <a:effectLst/>
                          <a:latin typeface="Calibri" panose="020F0502020204030204" pitchFamily="34" charset="0"/>
                        </a:rPr>
                        <a:t>$2,500.00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000" b="0" i="0" u="none" strike="noStrike">
                          <a:solidFill>
                            <a:srgbClr val="000000"/>
                          </a:solidFill>
                          <a:effectLst/>
                          <a:latin typeface="Calibri" panose="020F0502020204030204" pitchFamily="34" charset="0"/>
                        </a:rPr>
                        <a:t>$3,000.00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000" b="0" i="0" u="none" strike="noStrike">
                          <a:solidFill>
                            <a:srgbClr val="000000"/>
                          </a:solidFill>
                          <a:effectLst/>
                          <a:latin typeface="Calibri" panose="020F0502020204030204" pitchFamily="34" charset="0"/>
                        </a:rPr>
                        <a:t>$3,000.00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000" b="0" i="0" u="none" strike="noStrike">
                          <a:solidFill>
                            <a:srgbClr val="000000"/>
                          </a:solidFill>
                          <a:effectLst/>
                          <a:latin typeface="Calibri" panose="020F0502020204030204" pitchFamily="34" charset="0"/>
                        </a:rPr>
                        <a:t>$14,000.00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000" b="0" i="0" u="none" strike="noStrike">
                          <a:solidFill>
                            <a:srgbClr val="000000"/>
                          </a:solidFill>
                          <a:effectLst/>
                          <a:latin typeface="Calibri" panose="020F0502020204030204" pitchFamily="34" charset="0"/>
                        </a:rPr>
                        <a:t>                4.62 </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xmlns="" val="3177432791"/>
                  </a:ext>
                </a:extLst>
              </a:tr>
              <a:tr h="258153">
                <a:tc>
                  <a:txBody>
                    <a:bodyPr/>
                    <a:lstStyle/>
                    <a:p>
                      <a:pPr algn="l" fontAlgn="b"/>
                      <a:r>
                        <a:rPr lang="en-US" sz="1000" b="0" i="0" u="none" strike="noStrike">
                          <a:solidFill>
                            <a:srgbClr val="000000"/>
                          </a:solidFill>
                          <a:effectLst/>
                          <a:latin typeface="Calibri" panose="020F0502020204030204" pitchFamily="34" charset="0"/>
                        </a:rPr>
                        <a:t>Licensing</a:t>
                      </a:r>
                    </a:p>
                  </a:txBody>
                  <a:tcPr marL="5995" marR="5995" marT="59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000" b="0" i="0" u="none" strike="noStrike">
                          <a:solidFill>
                            <a:srgbClr val="000000"/>
                          </a:solidFill>
                          <a:effectLst/>
                          <a:latin typeface="Calibri" panose="020F0502020204030204" pitchFamily="34" charset="0"/>
                        </a:rPr>
                        <a:t>$2,000.00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000" b="0" i="0" u="none" strike="noStrike">
                          <a:solidFill>
                            <a:srgbClr val="000000"/>
                          </a:solidFill>
                          <a:effectLst/>
                          <a:latin typeface="Calibri" panose="020F0502020204030204" pitchFamily="34" charset="0"/>
                        </a:rPr>
                        <a:t>$2,000.00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000" b="0" i="0" u="none" strike="noStrike">
                          <a:solidFill>
                            <a:srgbClr val="000000"/>
                          </a:solidFill>
                          <a:effectLst/>
                          <a:latin typeface="Calibri" panose="020F0502020204030204" pitchFamily="34" charset="0"/>
                        </a:rPr>
                        <a:t>$3,000.00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000" b="0" i="0" u="none" strike="noStrike">
                          <a:solidFill>
                            <a:srgbClr val="000000"/>
                          </a:solidFill>
                          <a:effectLst/>
                          <a:latin typeface="Calibri" panose="020F0502020204030204" pitchFamily="34" charset="0"/>
                        </a:rPr>
                        <a:t>$3,000.00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000" b="0" i="0" u="none" strike="noStrike">
                          <a:solidFill>
                            <a:srgbClr val="000000"/>
                          </a:solidFill>
                          <a:effectLst/>
                          <a:latin typeface="Calibri" panose="020F0502020204030204" pitchFamily="34" charset="0"/>
                        </a:rPr>
                        <a:t>$3,000.00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000" b="0" i="0" u="none" strike="noStrike">
                          <a:solidFill>
                            <a:srgbClr val="000000"/>
                          </a:solidFill>
                          <a:effectLst/>
                          <a:latin typeface="Calibri" panose="020F0502020204030204" pitchFamily="34" charset="0"/>
                        </a:rPr>
                        <a:t>$3,000.00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000" b="0" i="0" u="none" strike="noStrike">
                          <a:solidFill>
                            <a:srgbClr val="000000"/>
                          </a:solidFill>
                          <a:effectLst/>
                          <a:latin typeface="Calibri" panose="020F0502020204030204" pitchFamily="34" charset="0"/>
                        </a:rPr>
                        <a:t>$16,000.00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000" b="0" i="0" u="none" strike="noStrike">
                          <a:solidFill>
                            <a:srgbClr val="000000"/>
                          </a:solidFill>
                          <a:effectLst/>
                          <a:latin typeface="Calibri" panose="020F0502020204030204" pitchFamily="34" charset="0"/>
                        </a:rPr>
                        <a:t>                5.28 </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xmlns="" val="1293506822"/>
                  </a:ext>
                </a:extLst>
              </a:tr>
              <a:tr h="258153">
                <a:tc>
                  <a:txBody>
                    <a:bodyPr/>
                    <a:lstStyle/>
                    <a:p>
                      <a:pPr algn="l" fontAlgn="b"/>
                      <a:r>
                        <a:rPr lang="en-US" sz="1000" b="0" i="0" u="none" strike="noStrike">
                          <a:solidFill>
                            <a:srgbClr val="000000"/>
                          </a:solidFill>
                          <a:effectLst/>
                          <a:latin typeface="Calibri" panose="020F0502020204030204" pitchFamily="34" charset="0"/>
                        </a:rPr>
                        <a:t>Misc Cost</a:t>
                      </a:r>
                    </a:p>
                  </a:txBody>
                  <a:tcPr marL="5995" marR="5995" marT="59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000" b="0" i="0" u="none" strike="noStrike">
                          <a:solidFill>
                            <a:srgbClr val="000000"/>
                          </a:solidFill>
                          <a:effectLst/>
                          <a:latin typeface="Calibri" panose="020F0502020204030204" pitchFamily="34" charset="0"/>
                        </a:rPr>
                        <a:t>$1,000.00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000" b="0" i="0" u="none" strike="noStrike">
                          <a:solidFill>
                            <a:srgbClr val="000000"/>
                          </a:solidFill>
                          <a:effectLst/>
                          <a:latin typeface="Calibri" panose="020F0502020204030204" pitchFamily="34" charset="0"/>
                        </a:rPr>
                        <a:t>$1,000.00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000" b="0" i="0" u="none" strike="noStrike">
                          <a:solidFill>
                            <a:srgbClr val="000000"/>
                          </a:solidFill>
                          <a:effectLst/>
                          <a:latin typeface="Calibri" panose="020F0502020204030204" pitchFamily="34" charset="0"/>
                        </a:rPr>
                        <a:t>$2,000.00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000" b="0" i="0" u="none" strike="noStrike">
                          <a:solidFill>
                            <a:srgbClr val="000000"/>
                          </a:solidFill>
                          <a:effectLst/>
                          <a:latin typeface="Calibri" panose="020F0502020204030204" pitchFamily="34" charset="0"/>
                        </a:rPr>
                        <a:t>$2,000.00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000" b="0" i="0" u="none" strike="noStrike">
                          <a:solidFill>
                            <a:srgbClr val="000000"/>
                          </a:solidFill>
                          <a:effectLst/>
                          <a:latin typeface="Calibri" panose="020F0502020204030204" pitchFamily="34" charset="0"/>
                        </a:rPr>
                        <a:t>$2,000.00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000" b="0" i="0" u="none" strike="noStrike">
                          <a:solidFill>
                            <a:srgbClr val="000000"/>
                          </a:solidFill>
                          <a:effectLst/>
                          <a:latin typeface="Calibri" panose="020F0502020204030204" pitchFamily="34" charset="0"/>
                        </a:rPr>
                        <a:t>$2,000.00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000" b="0" i="0" u="none" strike="noStrike">
                          <a:solidFill>
                            <a:srgbClr val="000000"/>
                          </a:solidFill>
                          <a:effectLst/>
                          <a:latin typeface="Calibri" panose="020F0502020204030204" pitchFamily="34" charset="0"/>
                        </a:rPr>
                        <a:t>$10,000.00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000" b="0" i="0" u="none" strike="noStrike">
                          <a:solidFill>
                            <a:srgbClr val="000000"/>
                          </a:solidFill>
                          <a:effectLst/>
                          <a:latin typeface="Calibri" panose="020F0502020204030204" pitchFamily="34" charset="0"/>
                        </a:rPr>
                        <a:t>                3.30 </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xmlns="" val="29259357"/>
                  </a:ext>
                </a:extLst>
              </a:tr>
              <a:tr h="258153">
                <a:tc>
                  <a:txBody>
                    <a:bodyPr/>
                    <a:lstStyle/>
                    <a:p>
                      <a:pPr algn="ctr" fontAlgn="ctr"/>
                      <a:r>
                        <a:rPr lang="en-US" sz="1000" b="1" i="0" u="none" strike="noStrike">
                          <a:solidFill>
                            <a:srgbClr val="000000"/>
                          </a:solidFill>
                          <a:effectLst/>
                          <a:latin typeface="Arial" panose="020B0604020202020204" pitchFamily="34" charset="0"/>
                        </a:rPr>
                        <a:t>Total Other Cost</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000" b="1" i="0" u="none" strike="noStrike">
                          <a:solidFill>
                            <a:srgbClr val="000000"/>
                          </a:solidFill>
                          <a:effectLst/>
                          <a:latin typeface="Arial" panose="020B0604020202020204" pitchFamily="34" charset="0"/>
                        </a:rPr>
                        <a:t>$28,000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000" b="1" i="0" u="none" strike="noStrike">
                          <a:solidFill>
                            <a:srgbClr val="000000"/>
                          </a:solidFill>
                          <a:effectLst/>
                          <a:latin typeface="Arial" panose="020B0604020202020204" pitchFamily="34" charset="0"/>
                        </a:rPr>
                        <a:t>$39,000.00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000" b="1" i="0" u="none" strike="noStrike">
                          <a:solidFill>
                            <a:srgbClr val="000000"/>
                          </a:solidFill>
                          <a:effectLst/>
                          <a:latin typeface="Arial" panose="020B0604020202020204" pitchFamily="34" charset="0"/>
                        </a:rPr>
                        <a:t>$53,500.00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000" b="1" i="0" u="none" strike="noStrike">
                          <a:solidFill>
                            <a:srgbClr val="000000"/>
                          </a:solidFill>
                          <a:effectLst/>
                          <a:latin typeface="Arial" panose="020B0604020202020204" pitchFamily="34" charset="0"/>
                        </a:rPr>
                        <a:t>$55,500.00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000" b="1" i="0" u="none" strike="noStrike">
                          <a:solidFill>
                            <a:srgbClr val="000000"/>
                          </a:solidFill>
                          <a:effectLst/>
                          <a:latin typeface="Arial" panose="020B0604020202020204" pitchFamily="34" charset="0"/>
                        </a:rPr>
                        <a:t>$61,000.00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000" b="1" i="0" u="none" strike="noStrike">
                          <a:solidFill>
                            <a:srgbClr val="000000"/>
                          </a:solidFill>
                          <a:effectLst/>
                          <a:latin typeface="Arial" panose="020B0604020202020204" pitchFamily="34" charset="0"/>
                        </a:rPr>
                        <a:t>$66,000.00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000" b="1" i="0" u="none" strike="noStrike">
                          <a:solidFill>
                            <a:srgbClr val="000000"/>
                          </a:solidFill>
                          <a:effectLst/>
                          <a:latin typeface="Arial" panose="020B0604020202020204" pitchFamily="34" charset="0"/>
                        </a:rPr>
                        <a:t>$303,000.00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000" b="1" i="0" u="none" strike="noStrike">
                          <a:solidFill>
                            <a:srgbClr val="000000"/>
                          </a:solidFill>
                          <a:effectLst/>
                          <a:latin typeface="Arial" panose="020B0604020202020204" pitchFamily="34" charset="0"/>
                        </a:rPr>
                        <a:t>         100.00 </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xmlns="" val="4172920912"/>
                  </a:ext>
                </a:extLst>
              </a:tr>
              <a:tr h="258153">
                <a:tc>
                  <a:txBody>
                    <a:bodyPr/>
                    <a:lstStyle/>
                    <a:p>
                      <a:pPr algn="ctr" fontAlgn="ctr"/>
                      <a:r>
                        <a:rPr lang="en-US" sz="1000" b="1" i="0" u="none" strike="noStrike">
                          <a:solidFill>
                            <a:srgbClr val="000000"/>
                          </a:solidFill>
                          <a:effectLst/>
                          <a:latin typeface="Arial" panose="020B0604020202020204" pitchFamily="34" charset="0"/>
                        </a:rPr>
                        <a:t>Total</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DADA"/>
                    </a:solidFill>
                  </a:tcPr>
                </a:tc>
                <a:tc>
                  <a:txBody>
                    <a:bodyPr/>
                    <a:lstStyle/>
                    <a:p>
                      <a:pPr algn="ctr" fontAlgn="ctr"/>
                      <a:r>
                        <a:rPr lang="en-US" sz="1000" b="1" i="0" u="none" strike="noStrike">
                          <a:solidFill>
                            <a:srgbClr val="000000"/>
                          </a:solidFill>
                          <a:effectLst/>
                          <a:latin typeface="Arial" panose="020B0604020202020204" pitchFamily="34" charset="0"/>
                        </a:rPr>
                        <a:t>$149,667</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DADA"/>
                    </a:solidFill>
                  </a:tcPr>
                </a:tc>
                <a:tc>
                  <a:txBody>
                    <a:bodyPr/>
                    <a:lstStyle/>
                    <a:p>
                      <a:pPr algn="ctr" fontAlgn="ctr"/>
                      <a:r>
                        <a:rPr lang="en-US" sz="1000" b="1" i="0" u="none" strike="noStrike">
                          <a:solidFill>
                            <a:srgbClr val="000000"/>
                          </a:solidFill>
                          <a:effectLst/>
                          <a:latin typeface="Arial" panose="020B0604020202020204" pitchFamily="34" charset="0"/>
                        </a:rPr>
                        <a:t>$166,750</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DADA"/>
                    </a:solidFill>
                  </a:tcPr>
                </a:tc>
                <a:tc>
                  <a:txBody>
                    <a:bodyPr/>
                    <a:lstStyle/>
                    <a:p>
                      <a:pPr algn="ctr" fontAlgn="ctr"/>
                      <a:r>
                        <a:rPr lang="en-US" sz="1000" b="1" i="0" u="none" strike="noStrike">
                          <a:solidFill>
                            <a:srgbClr val="000000"/>
                          </a:solidFill>
                          <a:effectLst/>
                          <a:latin typeface="Arial" panose="020B0604020202020204" pitchFamily="34" charset="0"/>
                        </a:rPr>
                        <a:t>$190,193</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DADA"/>
                    </a:solidFill>
                  </a:tcPr>
                </a:tc>
                <a:tc>
                  <a:txBody>
                    <a:bodyPr/>
                    <a:lstStyle/>
                    <a:p>
                      <a:pPr algn="ctr" fontAlgn="ctr"/>
                      <a:r>
                        <a:rPr lang="en-US" sz="1000" b="1" i="0" u="none" strike="noStrike">
                          <a:solidFill>
                            <a:srgbClr val="000000"/>
                          </a:solidFill>
                          <a:effectLst/>
                          <a:latin typeface="Arial" panose="020B0604020202020204" pitchFamily="34" charset="0"/>
                        </a:rPr>
                        <a:t>$205,862</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DADA"/>
                    </a:solidFill>
                  </a:tcPr>
                </a:tc>
                <a:tc>
                  <a:txBody>
                    <a:bodyPr/>
                    <a:lstStyle/>
                    <a:p>
                      <a:pPr algn="ctr" fontAlgn="ctr"/>
                      <a:r>
                        <a:rPr lang="en-US" sz="1000" b="1" i="0" u="none" strike="noStrike">
                          <a:solidFill>
                            <a:srgbClr val="000000"/>
                          </a:solidFill>
                          <a:effectLst/>
                          <a:latin typeface="Arial" panose="020B0604020202020204" pitchFamily="34" charset="0"/>
                        </a:rPr>
                        <a:t>$226,398</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DADA"/>
                    </a:solidFill>
                  </a:tcPr>
                </a:tc>
                <a:tc>
                  <a:txBody>
                    <a:bodyPr/>
                    <a:lstStyle/>
                    <a:p>
                      <a:pPr algn="ctr" fontAlgn="ctr"/>
                      <a:r>
                        <a:rPr lang="en-US" sz="1000" b="1" i="0" u="none" strike="noStrike">
                          <a:solidFill>
                            <a:srgbClr val="000000"/>
                          </a:solidFill>
                          <a:effectLst/>
                          <a:latin typeface="Arial" panose="020B0604020202020204" pitchFamily="34" charset="0"/>
                        </a:rPr>
                        <a:t>$256,208</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DADA"/>
                    </a:solidFill>
                  </a:tcPr>
                </a:tc>
                <a:tc>
                  <a:txBody>
                    <a:bodyPr/>
                    <a:lstStyle/>
                    <a:p>
                      <a:pPr algn="ctr" fontAlgn="ctr"/>
                      <a:r>
                        <a:rPr lang="en-US" sz="1000" b="1" i="0" u="none" strike="noStrike">
                          <a:solidFill>
                            <a:srgbClr val="000000"/>
                          </a:solidFill>
                          <a:effectLst/>
                          <a:latin typeface="Arial" panose="020B0604020202020204" pitchFamily="34" charset="0"/>
                        </a:rPr>
                        <a:t>$1,195,076.46</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DADA"/>
                    </a:solidFill>
                  </a:tcPr>
                </a:tc>
                <a:tc>
                  <a:txBody>
                    <a:bodyPr/>
                    <a:lstStyle/>
                    <a:p>
                      <a:pPr algn="ctr" fontAlgn="ctr"/>
                      <a:r>
                        <a:rPr lang="en-US" sz="1000" b="1" i="0" u="none" strike="noStrike" dirty="0">
                          <a:solidFill>
                            <a:srgbClr val="000000"/>
                          </a:solidFill>
                          <a:effectLst/>
                          <a:latin typeface="Arial" panose="020B0604020202020204" pitchFamily="34" charset="0"/>
                        </a:rPr>
                        <a:t> </a:t>
                      </a:r>
                    </a:p>
                  </a:txBody>
                  <a:tcPr marL="5995" marR="5995" marT="59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333921121"/>
                  </a:ext>
                </a:extLst>
              </a:tr>
            </a:tbl>
          </a:graphicData>
        </a:graphic>
      </p:graphicFrame>
      <p:pic>
        <p:nvPicPr>
          <p:cNvPr id="1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48041" y="0"/>
            <a:ext cx="2222943" cy="8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079420" y="1409664"/>
            <a:ext cx="609600" cy="609600"/>
          </a:xfrm>
          <a:prstGeom prst="rect">
            <a:avLst/>
          </a:prstGeom>
        </p:spPr>
      </p:pic>
    </p:spTree>
    <p:extLst>
      <p:ext uri="{BB962C8B-B14F-4D97-AF65-F5344CB8AC3E}">
        <p14:creationId xmlns:p14="http://schemas.microsoft.com/office/powerpoint/2010/main" val="1340937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58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5"/>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7/28/2021</a:t>
            </a:r>
            <a:endParaRPr dirty="0"/>
          </a:p>
        </p:txBody>
      </p:sp>
      <p:sp>
        <p:nvSpPr>
          <p:cNvPr id="273" name="Google Shape;273;p25"/>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a:t>
            </a:fld>
            <a:endParaRPr/>
          </a:p>
        </p:txBody>
      </p:sp>
      <p:sp>
        <p:nvSpPr>
          <p:cNvPr id="274" name="Google Shape;274;p25"/>
          <p:cNvSpPr txBox="1"/>
          <p:nvPr/>
        </p:nvSpPr>
        <p:spPr>
          <a:xfrm>
            <a:off x="416159" y="65186"/>
            <a:ext cx="8333222" cy="1147969"/>
          </a:xfrm>
          <a:prstGeom prst="rect">
            <a:avLst/>
          </a:prstGeom>
          <a:noFill/>
          <a:ln>
            <a:noFill/>
          </a:ln>
        </p:spPr>
        <p:txBody>
          <a:bodyPr spcFirstLastPara="1" wrap="square" lIns="91425" tIns="45700" rIns="91425" bIns="45700" anchor="t" anchorCtr="0">
            <a:noAutofit/>
          </a:bodyPr>
          <a:lstStyle/>
          <a:p>
            <a:pPr marL="0" marR="0" lvl="0" indent="0" algn="l" rtl="0">
              <a:lnSpc>
                <a:spcPct val="94259"/>
              </a:lnSpc>
              <a:spcBef>
                <a:spcPts val="0"/>
              </a:spcBef>
              <a:spcAft>
                <a:spcPts val="0"/>
              </a:spcAft>
              <a:buClr>
                <a:schemeClr val="dk2"/>
              </a:buClr>
              <a:buSzPts val="5400"/>
              <a:buFont typeface="Arial"/>
              <a:buNone/>
            </a:pPr>
            <a:r>
              <a:rPr lang="en-US" sz="5400" cap="none" dirty="0">
                <a:solidFill>
                  <a:schemeClr val="dk2"/>
                </a:solidFill>
                <a:latin typeface="Arial"/>
                <a:ea typeface="Arial"/>
                <a:cs typeface="Arial"/>
                <a:sym typeface="Arial"/>
              </a:rPr>
              <a:t>MISSION </a:t>
            </a:r>
            <a:endParaRPr sz="1200" cap="none" dirty="0">
              <a:solidFill>
                <a:schemeClr val="dk2"/>
              </a:solidFill>
              <a:latin typeface="Arial"/>
              <a:ea typeface="Arial"/>
              <a:cs typeface="Arial"/>
              <a:sym typeface="Arial"/>
            </a:endParaRPr>
          </a:p>
        </p:txBody>
      </p:sp>
      <p:pic>
        <p:nvPicPr>
          <p:cNvPr id="275" name="Google Shape;275;p25"/>
          <p:cNvPicPr preferRelativeResize="0"/>
          <p:nvPr/>
        </p:nvPicPr>
        <p:blipFill rotWithShape="1">
          <a:blip r:embed="rId5">
            <a:alphaModFix/>
          </a:blip>
          <a:srcRect/>
          <a:stretch/>
        </p:blipFill>
        <p:spPr>
          <a:xfrm>
            <a:off x="416159" y="785299"/>
            <a:ext cx="5410200" cy="25400"/>
          </a:xfrm>
          <a:prstGeom prst="rect">
            <a:avLst/>
          </a:prstGeom>
          <a:noFill/>
          <a:ln>
            <a:noFill/>
          </a:ln>
        </p:spPr>
      </p:pic>
      <p:sp>
        <p:nvSpPr>
          <p:cNvPr id="276" name="Google Shape;276;p25"/>
          <p:cNvSpPr txBox="1"/>
          <p:nvPr/>
        </p:nvSpPr>
        <p:spPr>
          <a:xfrm>
            <a:off x="6011921" y="5633648"/>
            <a:ext cx="4379495" cy="860184"/>
          </a:xfrm>
          <a:prstGeom prst="rect">
            <a:avLst/>
          </a:prstGeom>
          <a:noFill/>
          <a:ln>
            <a:noFill/>
          </a:ln>
        </p:spPr>
        <p:txBody>
          <a:bodyPr spcFirstLastPara="1" wrap="square" lIns="91425" tIns="45700" rIns="91425" bIns="45700" anchor="t" anchorCtr="0">
            <a:noAutofit/>
          </a:bodyPr>
          <a:lstStyle/>
          <a:p>
            <a:pPr marL="0" marR="0" lvl="0" indent="0" algn="ctr" rtl="0">
              <a:lnSpc>
                <a:spcPct val="101874"/>
              </a:lnSpc>
              <a:spcBef>
                <a:spcPts val="0"/>
              </a:spcBef>
              <a:spcAft>
                <a:spcPts val="0"/>
              </a:spcAft>
              <a:buClr>
                <a:srgbClr val="141718"/>
              </a:buClr>
              <a:buSzPts val="2400"/>
              <a:buFont typeface="Arial"/>
              <a:buNone/>
            </a:pPr>
            <a:endParaRPr lang="en-US" sz="2400" b="1" cap="none" dirty="0">
              <a:solidFill>
                <a:srgbClr val="141718"/>
              </a:solidFill>
              <a:latin typeface="Arial"/>
              <a:ea typeface="Arial"/>
              <a:cs typeface="Arial"/>
              <a:sym typeface="Arial"/>
            </a:endParaRPr>
          </a:p>
        </p:txBody>
      </p:sp>
      <p:sp>
        <p:nvSpPr>
          <p:cNvPr id="2" name="Rectangle 1"/>
          <p:cNvSpPr/>
          <p:nvPr/>
        </p:nvSpPr>
        <p:spPr>
          <a:xfrm>
            <a:off x="0" y="5936756"/>
            <a:ext cx="5628477" cy="557076"/>
          </a:xfrm>
          <a:prstGeom prst="rect">
            <a:avLst/>
          </a:prstGeom>
        </p:spPr>
        <p:txBody>
          <a:bodyPr wrap="square">
            <a:spAutoFit/>
          </a:bodyPr>
          <a:lstStyle/>
          <a:p>
            <a:pPr lvl="0">
              <a:lnSpc>
                <a:spcPct val="101874"/>
              </a:lnSpc>
              <a:buClr>
                <a:srgbClr val="141718"/>
              </a:buClr>
              <a:buSzPts val="2400"/>
            </a:pPr>
            <a:endParaRPr lang="en-US" sz="1000" b="1" dirty="0">
              <a:solidFill>
                <a:srgbClr val="141718"/>
              </a:solidFill>
            </a:endParaRPr>
          </a:p>
          <a:p>
            <a:pPr algn="ctr"/>
            <a:r>
              <a:rPr lang="en-US" sz="1000" dirty="0"/>
              <a:t>The aspiration of any investor is to forecast the market behavior aiming the best decision when it comes to buying or selling shares of stocks seeking to maximize His/her profits</a:t>
            </a:r>
            <a:endParaRPr lang="en-US" sz="1000" b="1" dirty="0">
              <a:solidFill>
                <a:srgbClr val="141718"/>
              </a:solidFill>
            </a:endParaRPr>
          </a:p>
        </p:txBody>
      </p:sp>
      <p:graphicFrame>
        <p:nvGraphicFramePr>
          <p:cNvPr id="3" name="Diagram 2"/>
          <p:cNvGraphicFramePr/>
          <p:nvPr>
            <p:extLst>
              <p:ext uri="{D42A27DB-BD31-4B8C-83A1-F6EECF244321}">
                <p14:modId xmlns:p14="http://schemas.microsoft.com/office/powerpoint/2010/main" val="3412678591"/>
              </p:ext>
            </p:extLst>
          </p:nvPr>
        </p:nvGraphicFramePr>
        <p:xfrm>
          <a:off x="256670" y="975727"/>
          <a:ext cx="9988721" cy="515298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9"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9330761" y="2428875"/>
            <a:ext cx="609600" cy="609600"/>
          </a:xfrm>
          <a:prstGeom prst="rect">
            <a:avLst/>
          </a:prstGeom>
        </p:spPr>
      </p:pic>
      <p:pic>
        <p:nvPicPr>
          <p:cNvPr id="10"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48041" y="0"/>
            <a:ext cx="2222943" cy="8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19299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3">
                                            <p:graphicEl>
                                              <a:dgm id="{5AA30F26-7CB5-42AA-B328-04447C7FBC51}"/>
                                            </p:graphicEl>
                                          </p:spTgt>
                                        </p:tgtEl>
                                        <p:attrNameLst>
                                          <p:attrName>style.visibility</p:attrName>
                                        </p:attrNameLst>
                                      </p:cBhvr>
                                      <p:to>
                                        <p:strVal val="visible"/>
                                      </p:to>
                                    </p:set>
                                    <p:animEffect transition="in" filter="wheel(1)">
                                      <p:cBhvr>
                                        <p:cTn id="7" dur="2000"/>
                                        <p:tgtEl>
                                          <p:spTgt spid="3">
                                            <p:graphicEl>
                                              <a:dgm id="{5AA30F26-7CB5-42AA-B328-04447C7FBC51}"/>
                                            </p:graphicEl>
                                          </p:spTgt>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3">
                                            <p:graphicEl>
                                              <a:dgm id="{4D3D4C16-7EE9-4A52-952E-EE089ED0776F}"/>
                                            </p:graphicEl>
                                          </p:spTgt>
                                        </p:tgtEl>
                                        <p:attrNameLst>
                                          <p:attrName>style.visibility</p:attrName>
                                        </p:attrNameLst>
                                      </p:cBhvr>
                                      <p:to>
                                        <p:strVal val="visible"/>
                                      </p:to>
                                    </p:set>
                                    <p:animEffect transition="in" filter="wheel(1)">
                                      <p:cBhvr>
                                        <p:cTn id="10" dur="2000"/>
                                        <p:tgtEl>
                                          <p:spTgt spid="3">
                                            <p:graphicEl>
                                              <a:dgm id="{4D3D4C16-7EE9-4A52-952E-EE089ED0776F}"/>
                                            </p:graphicEl>
                                          </p:spTgt>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3">
                                            <p:graphicEl>
                                              <a:dgm id="{04F00378-D978-461F-BBBE-3D6E5A6441EF}"/>
                                            </p:graphicEl>
                                          </p:spTgt>
                                        </p:tgtEl>
                                        <p:attrNameLst>
                                          <p:attrName>style.visibility</p:attrName>
                                        </p:attrNameLst>
                                      </p:cBhvr>
                                      <p:to>
                                        <p:strVal val="visible"/>
                                      </p:to>
                                    </p:set>
                                    <p:animEffect transition="in" filter="wheel(1)">
                                      <p:cBhvr>
                                        <p:cTn id="13" dur="2000"/>
                                        <p:tgtEl>
                                          <p:spTgt spid="3">
                                            <p:graphicEl>
                                              <a:dgm id="{04F00378-D978-461F-BBBE-3D6E5A6441EF}"/>
                                            </p:graphicEl>
                                          </p:spTgt>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3">
                                            <p:graphicEl>
                                              <a:dgm id="{8FD09904-1C1A-463C-B537-6FAE2AE1B51D}"/>
                                            </p:graphicEl>
                                          </p:spTgt>
                                        </p:tgtEl>
                                        <p:attrNameLst>
                                          <p:attrName>style.visibility</p:attrName>
                                        </p:attrNameLst>
                                      </p:cBhvr>
                                      <p:to>
                                        <p:strVal val="visible"/>
                                      </p:to>
                                    </p:set>
                                    <p:animEffect transition="in" filter="wheel(1)">
                                      <p:cBhvr>
                                        <p:cTn id="16" dur="2000"/>
                                        <p:tgtEl>
                                          <p:spTgt spid="3">
                                            <p:graphicEl>
                                              <a:dgm id="{8FD09904-1C1A-463C-B537-6FAE2AE1B51D}"/>
                                            </p:graphicEl>
                                          </p:spTgt>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3">
                                            <p:graphicEl>
                                              <a:dgm id="{7636DAEC-E14B-493F-8C4E-36C8A892E13D}"/>
                                            </p:graphicEl>
                                          </p:spTgt>
                                        </p:tgtEl>
                                        <p:attrNameLst>
                                          <p:attrName>style.visibility</p:attrName>
                                        </p:attrNameLst>
                                      </p:cBhvr>
                                      <p:to>
                                        <p:strVal val="visible"/>
                                      </p:to>
                                    </p:set>
                                    <p:animEffect transition="in" filter="wheel(1)">
                                      <p:cBhvr>
                                        <p:cTn id="19" dur="2000"/>
                                        <p:tgtEl>
                                          <p:spTgt spid="3">
                                            <p:graphicEl>
                                              <a:dgm id="{7636DAEC-E14B-493F-8C4E-36C8A892E13D}"/>
                                            </p:graphicEl>
                                          </p:spTgt>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3">
                                            <p:graphicEl>
                                              <a:dgm id="{D8A31CC7-CE21-4321-966E-10F5FCA8A43A}"/>
                                            </p:graphicEl>
                                          </p:spTgt>
                                        </p:tgtEl>
                                        <p:attrNameLst>
                                          <p:attrName>style.visibility</p:attrName>
                                        </p:attrNameLst>
                                      </p:cBhvr>
                                      <p:to>
                                        <p:strVal val="visible"/>
                                      </p:to>
                                    </p:set>
                                    <p:animEffect transition="in" filter="wheel(1)">
                                      <p:cBhvr>
                                        <p:cTn id="22" dur="2000"/>
                                        <p:tgtEl>
                                          <p:spTgt spid="3">
                                            <p:graphicEl>
                                              <a:dgm id="{D8A31CC7-CE21-4321-966E-10F5FCA8A43A}"/>
                                            </p:graphicEl>
                                          </p:spTgt>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3">
                                            <p:graphicEl>
                                              <a:dgm id="{A6BB8A8C-9ABE-48D8-9EE0-CBF5B4F02DC4}"/>
                                            </p:graphicEl>
                                          </p:spTgt>
                                        </p:tgtEl>
                                        <p:attrNameLst>
                                          <p:attrName>style.visibility</p:attrName>
                                        </p:attrNameLst>
                                      </p:cBhvr>
                                      <p:to>
                                        <p:strVal val="visible"/>
                                      </p:to>
                                    </p:set>
                                    <p:animEffect transition="in" filter="wheel(1)">
                                      <p:cBhvr>
                                        <p:cTn id="25" dur="2000"/>
                                        <p:tgtEl>
                                          <p:spTgt spid="3">
                                            <p:graphicEl>
                                              <a:dgm id="{A6BB8A8C-9ABE-48D8-9EE0-CBF5B4F02DC4}"/>
                                            </p:graphicEl>
                                          </p:spTgt>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3">
                                            <p:graphicEl>
                                              <a:dgm id="{B1BD108F-646C-463B-94E0-401FD0C44864}"/>
                                            </p:graphicEl>
                                          </p:spTgt>
                                        </p:tgtEl>
                                        <p:attrNameLst>
                                          <p:attrName>style.visibility</p:attrName>
                                        </p:attrNameLst>
                                      </p:cBhvr>
                                      <p:to>
                                        <p:strVal val="visible"/>
                                      </p:to>
                                    </p:set>
                                    <p:animEffect transition="in" filter="wheel(1)">
                                      <p:cBhvr>
                                        <p:cTn id="28" dur="2000"/>
                                        <p:tgtEl>
                                          <p:spTgt spid="3">
                                            <p:graphicEl>
                                              <a:dgm id="{B1BD108F-646C-463B-94E0-401FD0C44864}"/>
                                            </p:graphicEl>
                                          </p:spTgt>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3">
                                            <p:graphicEl>
                                              <a:dgm id="{E99DA394-8CF4-4182-9BBA-E058DABF647D}"/>
                                            </p:graphicEl>
                                          </p:spTgt>
                                        </p:tgtEl>
                                        <p:attrNameLst>
                                          <p:attrName>style.visibility</p:attrName>
                                        </p:attrNameLst>
                                      </p:cBhvr>
                                      <p:to>
                                        <p:strVal val="visible"/>
                                      </p:to>
                                    </p:set>
                                    <p:animEffect transition="in" filter="wheel(1)">
                                      <p:cBhvr>
                                        <p:cTn id="31" dur="2000"/>
                                        <p:tgtEl>
                                          <p:spTgt spid="3">
                                            <p:graphicEl>
                                              <a:dgm id="{E99DA394-8CF4-4182-9BBA-E058DABF647D}"/>
                                            </p:graphicEl>
                                          </p:spTgt>
                                        </p:tgtEl>
                                      </p:cBhvr>
                                    </p:animEffect>
                                  </p:childTnLst>
                                </p:cTn>
                              </p:par>
                              <p:par>
                                <p:cTn id="32" presetID="21" presetClass="entr" presetSubtype="1" fill="hold" grpId="0" nodeType="withEffect">
                                  <p:stCondLst>
                                    <p:cond delay="0"/>
                                  </p:stCondLst>
                                  <p:childTnLst>
                                    <p:set>
                                      <p:cBhvr>
                                        <p:cTn id="33" dur="1" fill="hold">
                                          <p:stCondLst>
                                            <p:cond delay="0"/>
                                          </p:stCondLst>
                                        </p:cTn>
                                        <p:tgtEl>
                                          <p:spTgt spid="3">
                                            <p:graphicEl>
                                              <a:dgm id="{2F837559-3D81-4CB0-93A0-81F33A11F4BC}"/>
                                            </p:graphicEl>
                                          </p:spTgt>
                                        </p:tgtEl>
                                        <p:attrNameLst>
                                          <p:attrName>style.visibility</p:attrName>
                                        </p:attrNameLst>
                                      </p:cBhvr>
                                      <p:to>
                                        <p:strVal val="visible"/>
                                      </p:to>
                                    </p:set>
                                    <p:animEffect transition="in" filter="wheel(1)">
                                      <p:cBhvr>
                                        <p:cTn id="34" dur="2000"/>
                                        <p:tgtEl>
                                          <p:spTgt spid="3">
                                            <p:graphicEl>
                                              <a:dgm id="{2F837559-3D81-4CB0-93A0-81F33A11F4BC}"/>
                                            </p:graphicEl>
                                          </p:spTgt>
                                        </p:tgtEl>
                                      </p:cBhvr>
                                    </p:animEffect>
                                  </p:childTnLst>
                                </p:cTn>
                              </p:par>
                              <p:par>
                                <p:cTn id="35" presetID="21" presetClass="entr" presetSubtype="1" fill="hold" grpId="0" nodeType="withEffect">
                                  <p:stCondLst>
                                    <p:cond delay="0"/>
                                  </p:stCondLst>
                                  <p:childTnLst>
                                    <p:set>
                                      <p:cBhvr>
                                        <p:cTn id="36" dur="1" fill="hold">
                                          <p:stCondLst>
                                            <p:cond delay="0"/>
                                          </p:stCondLst>
                                        </p:cTn>
                                        <p:tgtEl>
                                          <p:spTgt spid="3">
                                            <p:graphicEl>
                                              <a:dgm id="{9B5F93CA-C739-4839-9E90-BCF05C9B38B3}"/>
                                            </p:graphicEl>
                                          </p:spTgt>
                                        </p:tgtEl>
                                        <p:attrNameLst>
                                          <p:attrName>style.visibility</p:attrName>
                                        </p:attrNameLst>
                                      </p:cBhvr>
                                      <p:to>
                                        <p:strVal val="visible"/>
                                      </p:to>
                                    </p:set>
                                    <p:animEffect transition="in" filter="wheel(1)">
                                      <p:cBhvr>
                                        <p:cTn id="37" dur="2000"/>
                                        <p:tgtEl>
                                          <p:spTgt spid="3">
                                            <p:graphicEl>
                                              <a:dgm id="{9B5F93CA-C739-4839-9E90-BCF05C9B38B3}"/>
                                            </p:graphicEl>
                                          </p:spTgt>
                                        </p:tgtEl>
                                      </p:cBhvr>
                                    </p:animEffect>
                                  </p:childTnLst>
                                </p:cTn>
                              </p:par>
                            </p:childTnLst>
                          </p:cTn>
                        </p:par>
                        <p:par>
                          <p:cTn id="38" fill="hold">
                            <p:stCondLst>
                              <p:cond delay="2000"/>
                            </p:stCondLst>
                            <p:childTnLst>
                              <p:par>
                                <p:cTn id="39" presetID="1" presetClass="mediacall" presetSubtype="0" fill="hold" nodeType="afterEffect">
                                  <p:stCondLst>
                                    <p:cond delay="0"/>
                                  </p:stCondLst>
                                  <p:childTnLst>
                                    <p:cmd type="call" cmd="playFrom(0.0)">
                                      <p:cBhvr>
                                        <p:cTn id="40" dur="1998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1" fill="hold" display="0">
                  <p:stCondLst>
                    <p:cond delay="indefinite"/>
                  </p:stCondLst>
                  <p:endCondLst>
                    <p:cond evt="onStopAudio" delay="0">
                      <p:tgtEl>
                        <p:sldTgt/>
                      </p:tgtEl>
                    </p:cond>
                  </p:endCondLst>
                </p:cTn>
                <p:tgtEl>
                  <p:spTgt spid="9"/>
                </p:tgtEl>
              </p:cMediaNode>
            </p:audio>
          </p:childTnLst>
        </p:cTn>
      </p:par>
    </p:tnLst>
    <p:bldLst>
      <p:bldGraphic spid="3" grpId="0">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49"/>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7/28/2021</a:t>
            </a:r>
            <a:endParaRPr/>
          </a:p>
        </p:txBody>
      </p:sp>
      <p:sp>
        <p:nvSpPr>
          <p:cNvPr id="606" name="Google Shape;606;p49"/>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30</a:t>
            </a:fld>
            <a:endParaRPr/>
          </a:p>
        </p:txBody>
      </p:sp>
      <p:sp>
        <p:nvSpPr>
          <p:cNvPr id="607" name="Google Shape;607;p49"/>
          <p:cNvSpPr txBox="1"/>
          <p:nvPr/>
        </p:nvSpPr>
        <p:spPr>
          <a:xfrm>
            <a:off x="1321317" y="274007"/>
            <a:ext cx="8333222" cy="1147969"/>
          </a:xfrm>
          <a:prstGeom prst="rect">
            <a:avLst/>
          </a:prstGeom>
          <a:noFill/>
          <a:ln>
            <a:noFill/>
          </a:ln>
        </p:spPr>
        <p:txBody>
          <a:bodyPr spcFirstLastPara="1" wrap="square" lIns="91425" tIns="45700" rIns="91425" bIns="45700" anchor="t" anchorCtr="0">
            <a:noAutofit/>
          </a:bodyPr>
          <a:lstStyle/>
          <a:p>
            <a:pPr marL="0" marR="0" lvl="0" indent="0" algn="l" rtl="0">
              <a:lnSpc>
                <a:spcPct val="94259"/>
              </a:lnSpc>
              <a:spcBef>
                <a:spcPts val="0"/>
              </a:spcBef>
              <a:spcAft>
                <a:spcPts val="0"/>
              </a:spcAft>
              <a:buClr>
                <a:schemeClr val="dk2"/>
              </a:buClr>
              <a:buSzPts val="5400"/>
              <a:buFont typeface="Arial"/>
              <a:buNone/>
            </a:pPr>
            <a:r>
              <a:rPr lang="en-US" sz="5400" cap="none" dirty="0">
                <a:solidFill>
                  <a:schemeClr val="dk2"/>
                </a:solidFill>
                <a:latin typeface="Arial"/>
                <a:ea typeface="Arial"/>
                <a:cs typeface="Arial"/>
                <a:sym typeface="Arial"/>
              </a:rPr>
              <a:t>OFFER</a:t>
            </a:r>
            <a:endParaRPr sz="1200" cap="none" dirty="0">
              <a:solidFill>
                <a:schemeClr val="dk2"/>
              </a:solidFill>
              <a:latin typeface="Arial"/>
              <a:ea typeface="Arial"/>
              <a:cs typeface="Arial"/>
              <a:sym typeface="Arial"/>
            </a:endParaRPr>
          </a:p>
        </p:txBody>
      </p:sp>
      <p:pic>
        <p:nvPicPr>
          <p:cNvPr id="608" name="Google Shape;608;p49"/>
          <p:cNvPicPr preferRelativeResize="0"/>
          <p:nvPr/>
        </p:nvPicPr>
        <p:blipFill rotWithShape="1">
          <a:blip r:embed="rId5">
            <a:alphaModFix/>
          </a:blip>
          <a:srcRect/>
          <a:stretch/>
        </p:blipFill>
        <p:spPr>
          <a:xfrm>
            <a:off x="1513823" y="1076423"/>
            <a:ext cx="5410200" cy="25400"/>
          </a:xfrm>
          <a:prstGeom prst="rect">
            <a:avLst/>
          </a:prstGeom>
          <a:noFill/>
          <a:ln>
            <a:noFill/>
          </a:ln>
        </p:spPr>
      </p:pic>
      <p:sp>
        <p:nvSpPr>
          <p:cNvPr id="609" name="Google Shape;609;p49"/>
          <p:cNvSpPr txBox="1"/>
          <p:nvPr/>
        </p:nvSpPr>
        <p:spPr>
          <a:xfrm>
            <a:off x="1251678" y="3155690"/>
            <a:ext cx="10721009" cy="1147969"/>
          </a:xfrm>
          <a:prstGeom prst="rect">
            <a:avLst/>
          </a:prstGeom>
          <a:noFill/>
          <a:ln>
            <a:noFill/>
          </a:ln>
        </p:spPr>
        <p:txBody>
          <a:bodyPr spcFirstLastPara="1" wrap="square" lIns="91425" tIns="45700" rIns="91425" bIns="45700" anchor="t" anchorCtr="0">
            <a:noAutofit/>
          </a:bodyPr>
          <a:lstStyle/>
          <a:p>
            <a:pPr marL="0" marR="0" lvl="0" indent="0" algn="l" rtl="0">
              <a:lnSpc>
                <a:spcPct val="101874"/>
              </a:lnSpc>
              <a:spcBef>
                <a:spcPts val="0"/>
              </a:spcBef>
              <a:spcAft>
                <a:spcPts val="0"/>
              </a:spcAft>
              <a:buClr>
                <a:schemeClr val="dk2"/>
              </a:buClr>
              <a:buSzPts val="2400"/>
              <a:buFont typeface="Arial"/>
              <a:buNone/>
            </a:pPr>
            <a:endParaRPr sz="2400" b="1" cap="none">
              <a:solidFill>
                <a:srgbClr val="141718"/>
              </a:solidFill>
              <a:latin typeface="Arial"/>
              <a:ea typeface="Arial"/>
              <a:cs typeface="Arial"/>
              <a:sym typeface="Arial"/>
            </a:endParaRPr>
          </a:p>
        </p:txBody>
      </p:sp>
      <p:graphicFrame>
        <p:nvGraphicFramePr>
          <p:cNvPr id="2" name="Diagram 1"/>
          <p:cNvGraphicFramePr/>
          <p:nvPr>
            <p:extLst>
              <p:ext uri="{D42A27DB-BD31-4B8C-83A1-F6EECF244321}">
                <p14:modId xmlns:p14="http://schemas.microsoft.com/office/powerpoint/2010/main" val="507794844"/>
              </p:ext>
            </p:extLst>
          </p:nvPr>
        </p:nvGraphicFramePr>
        <p:xfrm>
          <a:off x="1415559" y="1577322"/>
          <a:ext cx="7449310" cy="397645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9"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48041" y="0"/>
            <a:ext cx="2222943" cy="8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9349739" y="1421976"/>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03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6"/>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7/28/2021</a:t>
            </a:r>
            <a:endParaRPr/>
          </a:p>
        </p:txBody>
      </p:sp>
      <p:sp>
        <p:nvSpPr>
          <p:cNvPr id="283" name="Google Shape;283;p26"/>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a:t>
            </a:fld>
            <a:endParaRPr/>
          </a:p>
        </p:txBody>
      </p:sp>
      <p:sp>
        <p:nvSpPr>
          <p:cNvPr id="284" name="Google Shape;284;p26"/>
          <p:cNvSpPr txBox="1"/>
          <p:nvPr/>
        </p:nvSpPr>
        <p:spPr>
          <a:xfrm>
            <a:off x="854565" y="537487"/>
            <a:ext cx="8160409" cy="1057396"/>
          </a:xfrm>
          <a:prstGeom prst="rect">
            <a:avLst/>
          </a:prstGeom>
          <a:noFill/>
          <a:ln>
            <a:noFill/>
          </a:ln>
        </p:spPr>
        <p:txBody>
          <a:bodyPr spcFirstLastPara="1" wrap="square" lIns="91425" tIns="45700" rIns="91425" bIns="45700" anchor="t" anchorCtr="0">
            <a:noAutofit/>
          </a:bodyPr>
          <a:lstStyle/>
          <a:p>
            <a:pPr marL="0" marR="0" lvl="0" indent="0" algn="l" rtl="0">
              <a:lnSpc>
                <a:spcPct val="94259"/>
              </a:lnSpc>
              <a:spcBef>
                <a:spcPts val="0"/>
              </a:spcBef>
              <a:spcAft>
                <a:spcPts val="0"/>
              </a:spcAft>
              <a:buClr>
                <a:schemeClr val="dk2"/>
              </a:buClr>
              <a:buSzPts val="5400"/>
              <a:buFont typeface="Arial"/>
              <a:buNone/>
            </a:pPr>
            <a:r>
              <a:rPr lang="en-US" sz="5400" cap="none" dirty="0">
                <a:solidFill>
                  <a:schemeClr val="dk2"/>
                </a:solidFill>
                <a:latin typeface="Arial"/>
                <a:ea typeface="Arial"/>
                <a:cs typeface="Arial"/>
                <a:sym typeface="Arial"/>
              </a:rPr>
              <a:t>PROBLEM</a:t>
            </a:r>
            <a:endParaRPr sz="5400" cap="none" dirty="0">
              <a:solidFill>
                <a:schemeClr val="dk2"/>
              </a:solidFill>
              <a:latin typeface="Arial"/>
              <a:ea typeface="Arial"/>
              <a:cs typeface="Arial"/>
              <a:sym typeface="Arial"/>
            </a:endParaRPr>
          </a:p>
          <a:p>
            <a:pPr marL="342900" indent="-342900" algn="just">
              <a:buFont typeface="Arial" panose="020B0604020202020204" pitchFamily="34" charset="0"/>
              <a:buChar char="•"/>
            </a:pPr>
            <a:endParaRPr lang="en-US" sz="2000" dirty="0"/>
          </a:p>
        </p:txBody>
      </p:sp>
      <p:pic>
        <p:nvPicPr>
          <p:cNvPr id="285" name="Google Shape;285;p26"/>
          <p:cNvPicPr preferRelativeResize="0"/>
          <p:nvPr/>
        </p:nvPicPr>
        <p:blipFill rotWithShape="1">
          <a:blip r:embed="rId5">
            <a:alphaModFix/>
          </a:blip>
          <a:srcRect/>
          <a:stretch/>
        </p:blipFill>
        <p:spPr>
          <a:xfrm>
            <a:off x="950258" y="1285171"/>
            <a:ext cx="5410200" cy="25400"/>
          </a:xfrm>
          <a:prstGeom prst="rect">
            <a:avLst/>
          </a:prstGeom>
          <a:noFill/>
          <a:ln>
            <a:noFill/>
          </a:ln>
        </p:spPr>
      </p:pic>
      <p:graphicFrame>
        <p:nvGraphicFramePr>
          <p:cNvPr id="3" name="Diagram 2"/>
          <p:cNvGraphicFramePr/>
          <p:nvPr>
            <p:extLst>
              <p:ext uri="{D42A27DB-BD31-4B8C-83A1-F6EECF244321}">
                <p14:modId xmlns:p14="http://schemas.microsoft.com/office/powerpoint/2010/main" val="1422673355"/>
              </p:ext>
            </p:extLst>
          </p:nvPr>
        </p:nvGraphicFramePr>
        <p:xfrm>
          <a:off x="425302" y="1807534"/>
          <a:ext cx="9525591" cy="464781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9348787" y="2514600"/>
            <a:ext cx="609600" cy="609600"/>
          </a:xfrm>
          <a:prstGeom prst="rect">
            <a:avLst/>
          </a:prstGeom>
        </p:spPr>
      </p:pic>
      <p:pic>
        <p:nvPicPr>
          <p:cNvPr id="8"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48041" y="0"/>
            <a:ext cx="2222943" cy="8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3">
                                            <p:graphicEl>
                                              <a:dgm id="{375A0B5B-AD06-4167-B16D-20D1A9AE437F}"/>
                                            </p:graphicEl>
                                          </p:spTgt>
                                        </p:tgtEl>
                                        <p:attrNameLst>
                                          <p:attrName>style.visibility</p:attrName>
                                        </p:attrNameLst>
                                      </p:cBhvr>
                                      <p:to>
                                        <p:strVal val="visible"/>
                                      </p:to>
                                    </p:set>
                                    <p:animEffect transition="in" filter="wheel(1)">
                                      <p:cBhvr>
                                        <p:cTn id="7" dur="2000"/>
                                        <p:tgtEl>
                                          <p:spTgt spid="3">
                                            <p:graphicEl>
                                              <a:dgm id="{375A0B5B-AD06-4167-B16D-20D1A9AE437F}"/>
                                            </p:graphicEl>
                                          </p:spTgt>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3">
                                            <p:graphicEl>
                                              <a:dgm id="{4D7421E1-85D0-4549-83D9-F34BBEE9281F}"/>
                                            </p:graphicEl>
                                          </p:spTgt>
                                        </p:tgtEl>
                                        <p:attrNameLst>
                                          <p:attrName>style.visibility</p:attrName>
                                        </p:attrNameLst>
                                      </p:cBhvr>
                                      <p:to>
                                        <p:strVal val="visible"/>
                                      </p:to>
                                    </p:set>
                                    <p:animEffect transition="in" filter="wheel(1)">
                                      <p:cBhvr>
                                        <p:cTn id="10" dur="2000"/>
                                        <p:tgtEl>
                                          <p:spTgt spid="3">
                                            <p:graphicEl>
                                              <a:dgm id="{4D7421E1-85D0-4549-83D9-F34BBEE9281F}"/>
                                            </p:graphicEl>
                                          </p:spTgt>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3">
                                            <p:graphicEl>
                                              <a:dgm id="{2D2AAC73-94ED-4188-A61F-02EC2A9AF24B}"/>
                                            </p:graphicEl>
                                          </p:spTgt>
                                        </p:tgtEl>
                                        <p:attrNameLst>
                                          <p:attrName>style.visibility</p:attrName>
                                        </p:attrNameLst>
                                      </p:cBhvr>
                                      <p:to>
                                        <p:strVal val="visible"/>
                                      </p:to>
                                    </p:set>
                                    <p:animEffect transition="in" filter="wheel(1)">
                                      <p:cBhvr>
                                        <p:cTn id="13" dur="2000"/>
                                        <p:tgtEl>
                                          <p:spTgt spid="3">
                                            <p:graphicEl>
                                              <a:dgm id="{2D2AAC73-94ED-4188-A61F-02EC2A9AF24B}"/>
                                            </p:graphicEl>
                                          </p:spTgt>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3">
                                            <p:graphicEl>
                                              <a:dgm id="{8AA6B431-0BD9-4BC1-B88B-ED87268D6057}"/>
                                            </p:graphicEl>
                                          </p:spTgt>
                                        </p:tgtEl>
                                        <p:attrNameLst>
                                          <p:attrName>style.visibility</p:attrName>
                                        </p:attrNameLst>
                                      </p:cBhvr>
                                      <p:to>
                                        <p:strVal val="visible"/>
                                      </p:to>
                                    </p:set>
                                    <p:animEffect transition="in" filter="wheel(1)">
                                      <p:cBhvr>
                                        <p:cTn id="16" dur="2000"/>
                                        <p:tgtEl>
                                          <p:spTgt spid="3">
                                            <p:graphicEl>
                                              <a:dgm id="{8AA6B431-0BD9-4BC1-B88B-ED87268D6057}"/>
                                            </p:graphicEl>
                                          </p:spTgt>
                                        </p:tgtEl>
                                      </p:cBhvr>
                                    </p:animEffect>
                                  </p:childTnLst>
                                </p:cTn>
                              </p:par>
                            </p:childTnLst>
                          </p:cTn>
                        </p:par>
                        <p:par>
                          <p:cTn id="17" fill="hold">
                            <p:stCondLst>
                              <p:cond delay="2000"/>
                            </p:stCondLst>
                            <p:childTnLst>
                              <p:par>
                                <p:cTn id="18" presetID="1" presetClass="mediacall" presetSubtype="0" fill="hold" nodeType="afterEffect">
                                  <p:stCondLst>
                                    <p:cond delay="0"/>
                                  </p:stCondLst>
                                  <p:childTnLst>
                                    <p:cmd type="call" cmd="playFrom(0.0)">
                                      <p:cBhvr>
                                        <p:cTn id="19" dur="2141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0" fill="hold" display="0">
                  <p:stCondLst>
                    <p:cond delay="indefinite"/>
                  </p:stCondLst>
                  <p:endCondLst>
                    <p:cond evt="onStopAudio" delay="0">
                      <p:tgtEl>
                        <p:sldTgt/>
                      </p:tgtEl>
                    </p:cond>
                  </p:endCondLst>
                </p:cTn>
                <p:tgtEl>
                  <p:spTgt spid="7"/>
                </p:tgtEl>
              </p:cMediaNode>
            </p:audio>
          </p:childTnLst>
        </p:cTn>
      </p:par>
    </p:tnLst>
    <p:bldLst>
      <p:bldGraphic spid="3" grpId="0">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6"/>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7/28/2021</a:t>
            </a:r>
            <a:endParaRPr/>
          </a:p>
        </p:txBody>
      </p:sp>
      <p:sp>
        <p:nvSpPr>
          <p:cNvPr id="283" name="Google Shape;283;p26"/>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a:t>
            </a:fld>
            <a:endParaRPr/>
          </a:p>
        </p:txBody>
      </p:sp>
      <p:sp>
        <p:nvSpPr>
          <p:cNvPr id="284" name="Google Shape;284;p26"/>
          <p:cNvSpPr txBox="1"/>
          <p:nvPr/>
        </p:nvSpPr>
        <p:spPr>
          <a:xfrm>
            <a:off x="461071" y="201729"/>
            <a:ext cx="8269725" cy="1010383"/>
          </a:xfrm>
          <a:prstGeom prst="rect">
            <a:avLst/>
          </a:prstGeom>
          <a:noFill/>
          <a:ln>
            <a:noFill/>
          </a:ln>
        </p:spPr>
        <p:txBody>
          <a:bodyPr spcFirstLastPara="1" wrap="square" lIns="91425" tIns="45700" rIns="91425" bIns="45700" anchor="t" anchorCtr="0">
            <a:noAutofit/>
          </a:bodyPr>
          <a:lstStyle/>
          <a:p>
            <a:pPr marL="0" marR="0" lvl="0" indent="0" algn="just" rtl="0">
              <a:lnSpc>
                <a:spcPct val="94259"/>
              </a:lnSpc>
              <a:spcBef>
                <a:spcPts val="0"/>
              </a:spcBef>
              <a:spcAft>
                <a:spcPts val="0"/>
              </a:spcAft>
              <a:buClr>
                <a:schemeClr val="dk2"/>
              </a:buClr>
              <a:buSzPts val="5400"/>
              <a:buFont typeface="Arial"/>
              <a:buNone/>
            </a:pPr>
            <a:r>
              <a:rPr lang="en-US" sz="5400" cap="none" dirty="0">
                <a:solidFill>
                  <a:schemeClr val="dk2"/>
                </a:solidFill>
                <a:latin typeface="Arial"/>
                <a:ea typeface="Arial"/>
                <a:cs typeface="Arial"/>
                <a:sym typeface="Arial"/>
              </a:rPr>
              <a:t>OPPORTUNITY</a:t>
            </a:r>
          </a:p>
          <a:p>
            <a:pPr marL="342900" marR="0" lvl="0" indent="-342900" algn="just" rtl="0">
              <a:lnSpc>
                <a:spcPct val="94259"/>
              </a:lnSpc>
              <a:spcBef>
                <a:spcPts val="0"/>
              </a:spcBef>
              <a:spcAft>
                <a:spcPts val="0"/>
              </a:spcAft>
              <a:buClr>
                <a:schemeClr val="dk2"/>
              </a:buClr>
              <a:buSzPts val="5400"/>
              <a:buFont typeface="Arial" panose="020B0604020202020204" pitchFamily="34" charset="0"/>
              <a:buChar char="•"/>
            </a:pPr>
            <a:endParaRPr lang="en-US" sz="2000" dirty="0">
              <a:solidFill>
                <a:schemeClr val="dk2"/>
              </a:solidFill>
            </a:endParaRPr>
          </a:p>
        </p:txBody>
      </p:sp>
      <p:pic>
        <p:nvPicPr>
          <p:cNvPr id="285" name="Google Shape;285;p26"/>
          <p:cNvPicPr preferRelativeResize="0"/>
          <p:nvPr/>
        </p:nvPicPr>
        <p:blipFill rotWithShape="1">
          <a:blip r:embed="rId5">
            <a:alphaModFix/>
          </a:blip>
          <a:srcRect/>
          <a:stretch/>
        </p:blipFill>
        <p:spPr>
          <a:xfrm>
            <a:off x="652302" y="957100"/>
            <a:ext cx="5410200" cy="25400"/>
          </a:xfrm>
          <a:prstGeom prst="rect">
            <a:avLst/>
          </a:prstGeom>
          <a:noFill/>
          <a:ln>
            <a:noFill/>
          </a:ln>
        </p:spPr>
      </p:pic>
      <p:sp>
        <p:nvSpPr>
          <p:cNvPr id="4" name="Rectangle 3"/>
          <p:cNvSpPr/>
          <p:nvPr/>
        </p:nvSpPr>
        <p:spPr>
          <a:xfrm>
            <a:off x="875586" y="4999449"/>
            <a:ext cx="8230476" cy="670953"/>
          </a:xfrm>
          <a:prstGeom prst="rect">
            <a:avLst/>
          </a:prstGeom>
        </p:spPr>
        <p:txBody>
          <a:bodyPr wrap="square">
            <a:spAutoFit/>
          </a:bodyPr>
          <a:lstStyle/>
          <a:p>
            <a:pPr lvl="0" algn="just">
              <a:lnSpc>
                <a:spcPct val="94259"/>
              </a:lnSpc>
              <a:buClr>
                <a:schemeClr val="dk2"/>
              </a:buClr>
              <a:buSzPts val="5400"/>
            </a:pPr>
            <a:r>
              <a:rPr lang="en-US" sz="2000" dirty="0">
                <a:solidFill>
                  <a:schemeClr val="tx1"/>
                </a:solidFill>
              </a:rPr>
              <a:t>to generate Long term &amp; Short term predictions </a:t>
            </a:r>
            <a:br>
              <a:rPr lang="en-US" sz="2000" dirty="0">
                <a:solidFill>
                  <a:schemeClr val="tx1"/>
                </a:solidFill>
              </a:rPr>
            </a:br>
            <a:r>
              <a:rPr lang="en-US" sz="2000" dirty="0">
                <a:solidFill>
                  <a:schemeClr val="tx1"/>
                </a:solidFill>
              </a:rPr>
              <a:t>for Investors saving their time , efforts and energy.</a:t>
            </a:r>
            <a:endParaRPr lang="en-US" sz="2000" dirty="0">
              <a:solidFill>
                <a:schemeClr val="dk2"/>
              </a:solidFill>
            </a:endParaRPr>
          </a:p>
        </p:txBody>
      </p:sp>
      <p:graphicFrame>
        <p:nvGraphicFramePr>
          <p:cNvPr id="5" name="Diagram 4"/>
          <p:cNvGraphicFramePr/>
          <p:nvPr>
            <p:extLst>
              <p:ext uri="{D42A27DB-BD31-4B8C-83A1-F6EECF244321}">
                <p14:modId xmlns:p14="http://schemas.microsoft.com/office/powerpoint/2010/main" val="2877160159"/>
              </p:ext>
            </p:extLst>
          </p:nvPr>
        </p:nvGraphicFramePr>
        <p:xfrm>
          <a:off x="0" y="2893202"/>
          <a:ext cx="7231993" cy="186033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 name="TextBox 1"/>
          <p:cNvSpPr txBox="1"/>
          <p:nvPr/>
        </p:nvSpPr>
        <p:spPr>
          <a:xfrm>
            <a:off x="875586" y="1838397"/>
            <a:ext cx="7312122" cy="960263"/>
          </a:xfrm>
          <a:prstGeom prst="rect">
            <a:avLst/>
          </a:prstGeom>
          <a:noFill/>
        </p:spPr>
        <p:txBody>
          <a:bodyPr wrap="square" rtlCol="0">
            <a:spAutoFit/>
          </a:bodyPr>
          <a:lstStyle/>
          <a:p>
            <a:pPr lvl="0" algn="just">
              <a:lnSpc>
                <a:spcPct val="94259"/>
              </a:lnSpc>
              <a:buClr>
                <a:schemeClr val="dk2"/>
              </a:buClr>
              <a:buSzPts val="5400"/>
            </a:pPr>
            <a:r>
              <a:rPr lang="en-US" sz="2000">
                <a:solidFill>
                  <a:schemeClr val="tx1"/>
                </a:solidFill>
              </a:rPr>
              <a:t>Satisfactory , sophisticated and automatic Prediction &amp; Forecast mechanism (SaaS Based Model – Subscription Service ) with </a:t>
            </a:r>
            <a:endParaRPr lang="en-US" sz="2000" dirty="0">
              <a:solidFill>
                <a:schemeClr val="dk2"/>
              </a:solidFill>
            </a:endParaRPr>
          </a:p>
        </p:txBody>
      </p:sp>
      <p:pic>
        <p:nvPicPr>
          <p:cNvPr id="9"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9029862" y="2995613"/>
            <a:ext cx="609600" cy="609600"/>
          </a:xfrm>
          <a:prstGeom prst="rect">
            <a:avLst/>
          </a:prstGeom>
        </p:spPr>
      </p:pic>
      <p:pic>
        <p:nvPicPr>
          <p:cNvPr id="10"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48041" y="0"/>
            <a:ext cx="2222943" cy="8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16120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graphicEl>
                                              <a:dgm id="{DB04C5BD-7BF2-4E60-9168-2A9E59D5DC97}"/>
                                            </p:graphicEl>
                                          </p:spTgt>
                                        </p:tgtEl>
                                        <p:attrNameLst>
                                          <p:attrName>style.visibility</p:attrName>
                                        </p:attrNameLst>
                                      </p:cBhvr>
                                      <p:to>
                                        <p:strVal val="visible"/>
                                      </p:to>
                                    </p:set>
                                    <p:animEffect transition="in" filter="wheel(1)">
                                      <p:cBhvr>
                                        <p:cTn id="7" dur="2000"/>
                                        <p:tgtEl>
                                          <p:spTgt spid="5">
                                            <p:graphicEl>
                                              <a:dgm id="{DB04C5BD-7BF2-4E60-9168-2A9E59D5DC97}"/>
                                            </p:graphicEl>
                                          </p:spTgt>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5">
                                            <p:graphicEl>
                                              <a:dgm id="{FDFE2A2A-4587-4465-9783-CA0EEF1501CF}"/>
                                            </p:graphicEl>
                                          </p:spTgt>
                                        </p:tgtEl>
                                        <p:attrNameLst>
                                          <p:attrName>style.visibility</p:attrName>
                                        </p:attrNameLst>
                                      </p:cBhvr>
                                      <p:to>
                                        <p:strVal val="visible"/>
                                      </p:to>
                                    </p:set>
                                    <p:animEffect transition="in" filter="wheel(1)">
                                      <p:cBhvr>
                                        <p:cTn id="10" dur="2000"/>
                                        <p:tgtEl>
                                          <p:spTgt spid="5">
                                            <p:graphicEl>
                                              <a:dgm id="{FDFE2A2A-4587-4465-9783-CA0EEF1501CF}"/>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5">
                                            <p:graphicEl>
                                              <a:dgm id="{5112B500-7A59-4F72-AB82-CA91913E27AE}"/>
                                            </p:graphicEl>
                                          </p:spTgt>
                                        </p:tgtEl>
                                        <p:attrNameLst>
                                          <p:attrName>style.visibility</p:attrName>
                                        </p:attrNameLst>
                                      </p:cBhvr>
                                      <p:to>
                                        <p:strVal val="visible"/>
                                      </p:to>
                                    </p:set>
                                    <p:animEffect transition="in" filter="wheel(1)">
                                      <p:cBhvr>
                                        <p:cTn id="15" dur="2000"/>
                                        <p:tgtEl>
                                          <p:spTgt spid="5">
                                            <p:graphicEl>
                                              <a:dgm id="{5112B500-7A59-4F72-AB82-CA91913E27AE}"/>
                                            </p:graphicEl>
                                          </p:spTgt>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5">
                                            <p:graphicEl>
                                              <a:dgm id="{0DF30912-ACF6-47F3-9C10-9530FC9D79BE}"/>
                                            </p:graphicEl>
                                          </p:spTgt>
                                        </p:tgtEl>
                                        <p:attrNameLst>
                                          <p:attrName>style.visibility</p:attrName>
                                        </p:attrNameLst>
                                      </p:cBhvr>
                                      <p:to>
                                        <p:strVal val="visible"/>
                                      </p:to>
                                    </p:set>
                                    <p:animEffect transition="in" filter="wheel(1)">
                                      <p:cBhvr>
                                        <p:cTn id="18" dur="2000"/>
                                        <p:tgtEl>
                                          <p:spTgt spid="5">
                                            <p:graphicEl>
                                              <a:dgm id="{0DF30912-ACF6-47F3-9C10-9530FC9D79BE}"/>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grpId="0" nodeType="clickEffect">
                                  <p:stCondLst>
                                    <p:cond delay="0"/>
                                  </p:stCondLst>
                                  <p:childTnLst>
                                    <p:set>
                                      <p:cBhvr>
                                        <p:cTn id="22" dur="1" fill="hold">
                                          <p:stCondLst>
                                            <p:cond delay="0"/>
                                          </p:stCondLst>
                                        </p:cTn>
                                        <p:tgtEl>
                                          <p:spTgt spid="5">
                                            <p:graphicEl>
                                              <a:dgm id="{8CCD0782-8172-4FBF-B02E-6DCA4ACEAA52}"/>
                                            </p:graphicEl>
                                          </p:spTgt>
                                        </p:tgtEl>
                                        <p:attrNameLst>
                                          <p:attrName>style.visibility</p:attrName>
                                        </p:attrNameLst>
                                      </p:cBhvr>
                                      <p:to>
                                        <p:strVal val="visible"/>
                                      </p:to>
                                    </p:set>
                                    <p:animEffect transition="in" filter="wheel(1)">
                                      <p:cBhvr>
                                        <p:cTn id="23" dur="2000"/>
                                        <p:tgtEl>
                                          <p:spTgt spid="5">
                                            <p:graphicEl>
                                              <a:dgm id="{8CCD0782-8172-4FBF-B02E-6DCA4ACEAA52}"/>
                                            </p:graphicEl>
                                          </p:spTgt>
                                        </p:tgtEl>
                                      </p:cBhvr>
                                    </p:animEffect>
                                  </p:childTnLst>
                                </p:cTn>
                              </p:par>
                              <p:par>
                                <p:cTn id="24" presetID="21" presetClass="entr" presetSubtype="1" fill="hold" grpId="0" nodeType="withEffect">
                                  <p:stCondLst>
                                    <p:cond delay="0"/>
                                  </p:stCondLst>
                                  <p:childTnLst>
                                    <p:set>
                                      <p:cBhvr>
                                        <p:cTn id="25" dur="1" fill="hold">
                                          <p:stCondLst>
                                            <p:cond delay="0"/>
                                          </p:stCondLst>
                                        </p:cTn>
                                        <p:tgtEl>
                                          <p:spTgt spid="5">
                                            <p:graphicEl>
                                              <a:dgm id="{6491B705-2ADE-462C-956D-9A476EBFF968}"/>
                                            </p:graphicEl>
                                          </p:spTgt>
                                        </p:tgtEl>
                                        <p:attrNameLst>
                                          <p:attrName>style.visibility</p:attrName>
                                        </p:attrNameLst>
                                      </p:cBhvr>
                                      <p:to>
                                        <p:strVal val="visible"/>
                                      </p:to>
                                    </p:set>
                                    <p:animEffect transition="in" filter="wheel(1)">
                                      <p:cBhvr>
                                        <p:cTn id="26" dur="2000"/>
                                        <p:tgtEl>
                                          <p:spTgt spid="5">
                                            <p:graphicEl>
                                              <a:dgm id="{6491B705-2ADE-462C-956D-9A476EBFF968}"/>
                                            </p:graphicEl>
                                          </p:spTgt>
                                        </p:tgtEl>
                                      </p:cBhvr>
                                    </p:animEffect>
                                  </p:childTnLst>
                                </p:cTn>
                              </p:par>
                            </p:childTnLst>
                          </p:cTn>
                        </p:par>
                        <p:par>
                          <p:cTn id="27" fill="hold">
                            <p:stCondLst>
                              <p:cond delay="2000"/>
                            </p:stCondLst>
                            <p:childTnLst>
                              <p:par>
                                <p:cTn id="28" presetID="1" presetClass="mediacall" presetSubtype="0" fill="hold" nodeType="afterEffect">
                                  <p:stCondLst>
                                    <p:cond delay="0"/>
                                  </p:stCondLst>
                                  <p:childTnLst>
                                    <p:cmd type="call" cmd="playFrom(0.0)">
                                      <p:cBhvr>
                                        <p:cTn id="29" dur="1685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0" fill="hold" display="0">
                  <p:stCondLst>
                    <p:cond delay="indefinite"/>
                  </p:stCondLst>
                  <p:endCondLst>
                    <p:cond evt="onStopAudio" delay="0">
                      <p:tgtEl>
                        <p:sldTgt/>
                      </p:tgtEl>
                    </p:cond>
                  </p:endCondLst>
                </p:cTn>
                <p:tgtEl>
                  <p:spTgt spid="9"/>
                </p:tgtEl>
              </p:cMediaNode>
            </p:audio>
          </p:childTnLst>
        </p:cTn>
      </p:par>
    </p:tnLst>
    <p:bldLst>
      <p:bldGraphic spid="5"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7"/>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7/28/2021</a:t>
            </a:r>
            <a:endParaRPr/>
          </a:p>
        </p:txBody>
      </p:sp>
      <p:sp>
        <p:nvSpPr>
          <p:cNvPr id="293" name="Google Shape;293;p27"/>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6</a:t>
            </a:fld>
            <a:endParaRPr/>
          </a:p>
        </p:txBody>
      </p:sp>
      <p:sp>
        <p:nvSpPr>
          <p:cNvPr id="294" name="Google Shape;294;p27"/>
          <p:cNvSpPr txBox="1"/>
          <p:nvPr/>
        </p:nvSpPr>
        <p:spPr>
          <a:xfrm>
            <a:off x="270349" y="430108"/>
            <a:ext cx="8333222" cy="1147969"/>
          </a:xfrm>
          <a:prstGeom prst="rect">
            <a:avLst/>
          </a:prstGeom>
          <a:noFill/>
          <a:ln>
            <a:noFill/>
          </a:ln>
        </p:spPr>
        <p:txBody>
          <a:bodyPr spcFirstLastPara="1" wrap="square" lIns="91425" tIns="45700" rIns="91425" bIns="45700" anchor="t" anchorCtr="0">
            <a:noAutofit/>
          </a:bodyPr>
          <a:lstStyle/>
          <a:p>
            <a:pPr marL="0" marR="0" lvl="0" indent="0" algn="l" rtl="0">
              <a:lnSpc>
                <a:spcPct val="94259"/>
              </a:lnSpc>
              <a:spcBef>
                <a:spcPts val="0"/>
              </a:spcBef>
              <a:spcAft>
                <a:spcPts val="0"/>
              </a:spcAft>
              <a:buClr>
                <a:schemeClr val="dk2"/>
              </a:buClr>
              <a:buSzPts val="5400"/>
              <a:buFont typeface="Arial"/>
              <a:buNone/>
            </a:pPr>
            <a:r>
              <a:rPr lang="en-US" sz="5400" cap="none" dirty="0">
                <a:solidFill>
                  <a:schemeClr val="dk2"/>
                </a:solidFill>
                <a:latin typeface="Arial"/>
                <a:ea typeface="Arial"/>
                <a:cs typeface="Arial"/>
                <a:sym typeface="Arial"/>
              </a:rPr>
              <a:t>VALUE PROPOSITION</a:t>
            </a:r>
            <a:endParaRPr sz="1200" cap="none" dirty="0">
              <a:solidFill>
                <a:schemeClr val="dk2"/>
              </a:solidFill>
              <a:latin typeface="Arial"/>
              <a:ea typeface="Arial"/>
              <a:cs typeface="Arial"/>
              <a:sym typeface="Arial"/>
            </a:endParaRPr>
          </a:p>
        </p:txBody>
      </p:sp>
      <p:pic>
        <p:nvPicPr>
          <p:cNvPr id="295" name="Google Shape;295;p27"/>
          <p:cNvPicPr preferRelativeResize="0"/>
          <p:nvPr/>
        </p:nvPicPr>
        <p:blipFill rotWithShape="1">
          <a:blip r:embed="rId5">
            <a:alphaModFix/>
          </a:blip>
          <a:srcRect/>
          <a:stretch/>
        </p:blipFill>
        <p:spPr>
          <a:xfrm>
            <a:off x="477991" y="1149903"/>
            <a:ext cx="7917938" cy="45719"/>
          </a:xfrm>
          <a:prstGeom prst="rect">
            <a:avLst/>
          </a:prstGeom>
          <a:noFill/>
          <a:ln>
            <a:noFill/>
          </a:ln>
        </p:spPr>
      </p:pic>
      <p:sp>
        <p:nvSpPr>
          <p:cNvPr id="297" name="Google Shape;297;p27"/>
          <p:cNvSpPr/>
          <p:nvPr/>
        </p:nvSpPr>
        <p:spPr>
          <a:xfrm>
            <a:off x="4100403" y="1433403"/>
            <a:ext cx="3991194" cy="3991194"/>
          </a:xfrm>
          <a:prstGeom prst="blockArc">
            <a:avLst>
              <a:gd name="adj1" fmla="val 18600000"/>
              <a:gd name="adj2" fmla="val 21000000"/>
              <a:gd name="adj3" fmla="val 3060"/>
            </a:avLst>
          </a:prstGeom>
          <a:solidFill>
            <a:srgbClr val="A7D2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Diagram 2"/>
          <p:cNvGraphicFramePr/>
          <p:nvPr>
            <p:extLst>
              <p:ext uri="{D42A27DB-BD31-4B8C-83A1-F6EECF244321}">
                <p14:modId xmlns:p14="http://schemas.microsoft.com/office/powerpoint/2010/main" val="2832252847"/>
              </p:ext>
            </p:extLst>
          </p:nvPr>
        </p:nvGraphicFramePr>
        <p:xfrm>
          <a:off x="563138" y="2138337"/>
          <a:ext cx="9074847" cy="431463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8"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9205912" y="3124200"/>
            <a:ext cx="609600" cy="609600"/>
          </a:xfrm>
          <a:prstGeom prst="rect">
            <a:avLst/>
          </a:prstGeom>
        </p:spPr>
      </p:pic>
      <p:pic>
        <p:nvPicPr>
          <p:cNvPr id="9"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48041" y="0"/>
            <a:ext cx="2222943" cy="8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4673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86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8"/>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7/28/2021</a:t>
            </a:r>
            <a:endParaRPr/>
          </a:p>
        </p:txBody>
      </p:sp>
      <p:sp>
        <p:nvSpPr>
          <p:cNvPr id="334" name="Google Shape;334;p28"/>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7</a:t>
            </a:fld>
            <a:endParaRPr/>
          </a:p>
        </p:txBody>
      </p:sp>
      <p:sp>
        <p:nvSpPr>
          <p:cNvPr id="335" name="Google Shape;335;p28"/>
          <p:cNvSpPr txBox="1"/>
          <p:nvPr/>
        </p:nvSpPr>
        <p:spPr>
          <a:xfrm>
            <a:off x="1500140" y="542550"/>
            <a:ext cx="8333222" cy="1147969"/>
          </a:xfrm>
          <a:prstGeom prst="rect">
            <a:avLst/>
          </a:prstGeom>
          <a:noFill/>
          <a:ln>
            <a:noFill/>
          </a:ln>
        </p:spPr>
        <p:txBody>
          <a:bodyPr spcFirstLastPara="1" wrap="square" lIns="91425" tIns="45700" rIns="91425" bIns="45700" anchor="t" anchorCtr="0">
            <a:noAutofit/>
          </a:bodyPr>
          <a:lstStyle/>
          <a:p>
            <a:pPr marL="0" marR="0" lvl="0" indent="0" algn="l" rtl="0">
              <a:lnSpc>
                <a:spcPct val="94259"/>
              </a:lnSpc>
              <a:spcBef>
                <a:spcPts val="0"/>
              </a:spcBef>
              <a:spcAft>
                <a:spcPts val="0"/>
              </a:spcAft>
              <a:buClr>
                <a:schemeClr val="dk2"/>
              </a:buClr>
              <a:buSzPts val="5400"/>
              <a:buFont typeface="Arial"/>
              <a:buNone/>
            </a:pPr>
            <a:r>
              <a:rPr lang="en-US" sz="5400" cap="none" dirty="0">
                <a:solidFill>
                  <a:schemeClr val="dk2"/>
                </a:solidFill>
                <a:latin typeface="Arial"/>
                <a:ea typeface="Arial"/>
                <a:cs typeface="Arial"/>
                <a:sym typeface="Arial"/>
              </a:rPr>
              <a:t>PRODUCTS</a:t>
            </a:r>
            <a:endParaRPr sz="1200" cap="none" dirty="0">
              <a:solidFill>
                <a:schemeClr val="dk2"/>
              </a:solidFill>
              <a:latin typeface="Arial"/>
              <a:ea typeface="Arial"/>
              <a:cs typeface="Arial"/>
              <a:sym typeface="Arial"/>
            </a:endParaRPr>
          </a:p>
        </p:txBody>
      </p:sp>
      <p:pic>
        <p:nvPicPr>
          <p:cNvPr id="336" name="Google Shape;336;p28"/>
          <p:cNvPicPr preferRelativeResize="0"/>
          <p:nvPr/>
        </p:nvPicPr>
        <p:blipFill rotWithShape="1">
          <a:blip r:embed="rId5">
            <a:alphaModFix/>
          </a:blip>
          <a:srcRect/>
          <a:stretch/>
        </p:blipFill>
        <p:spPr>
          <a:xfrm>
            <a:off x="1633497" y="1288132"/>
            <a:ext cx="5410200" cy="25400"/>
          </a:xfrm>
          <a:prstGeom prst="rect">
            <a:avLst/>
          </a:prstGeom>
          <a:noFill/>
          <a:ln>
            <a:noFill/>
          </a:ln>
        </p:spPr>
      </p:pic>
      <p:graphicFrame>
        <p:nvGraphicFramePr>
          <p:cNvPr id="2" name="Diagram 1"/>
          <p:cNvGraphicFramePr/>
          <p:nvPr>
            <p:extLst>
              <p:ext uri="{D42A27DB-BD31-4B8C-83A1-F6EECF244321}">
                <p14:modId xmlns:p14="http://schemas.microsoft.com/office/powerpoint/2010/main" val="3982814696"/>
              </p:ext>
            </p:extLst>
          </p:nvPr>
        </p:nvGraphicFramePr>
        <p:xfrm>
          <a:off x="2028495" y="1930456"/>
          <a:ext cx="7483367" cy="225266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Rectangle 2"/>
          <p:cNvSpPr/>
          <p:nvPr/>
        </p:nvSpPr>
        <p:spPr>
          <a:xfrm>
            <a:off x="-304800" y="1606078"/>
            <a:ext cx="4246179" cy="400110"/>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Current Product : Stockia</a:t>
            </a:r>
          </a:p>
        </p:txBody>
      </p:sp>
      <p:sp>
        <p:nvSpPr>
          <p:cNvPr id="14" name="Rectangle 13"/>
          <p:cNvSpPr/>
          <p:nvPr/>
        </p:nvSpPr>
        <p:spPr>
          <a:xfrm>
            <a:off x="-94595" y="4056143"/>
            <a:ext cx="4246179" cy="400110"/>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Upcoming Product : Cryptia</a:t>
            </a:r>
          </a:p>
        </p:txBody>
      </p:sp>
      <p:graphicFrame>
        <p:nvGraphicFramePr>
          <p:cNvPr id="15" name="Diagram 14"/>
          <p:cNvGraphicFramePr/>
          <p:nvPr>
            <p:extLst>
              <p:ext uri="{D42A27DB-BD31-4B8C-83A1-F6EECF244321}">
                <p14:modId xmlns:p14="http://schemas.microsoft.com/office/powerpoint/2010/main" val="782831388"/>
              </p:ext>
            </p:extLst>
          </p:nvPr>
        </p:nvGraphicFramePr>
        <p:xfrm>
          <a:off x="1164956" y="4550979"/>
          <a:ext cx="8668406" cy="2160503"/>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10"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9247574" y="3475118"/>
            <a:ext cx="609600" cy="609600"/>
          </a:xfrm>
          <a:prstGeom prst="rect">
            <a:avLst/>
          </a:prstGeom>
        </p:spPr>
      </p:pic>
      <p:pic>
        <p:nvPicPr>
          <p:cNvPr id="11"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48041" y="0"/>
            <a:ext cx="2222943" cy="8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89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30"/>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7/28/2021</a:t>
            </a:r>
            <a:endParaRPr/>
          </a:p>
        </p:txBody>
      </p:sp>
      <p:sp>
        <p:nvSpPr>
          <p:cNvPr id="383" name="Google Shape;383;p30"/>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8</a:t>
            </a:fld>
            <a:endParaRPr/>
          </a:p>
        </p:txBody>
      </p:sp>
      <p:sp>
        <p:nvSpPr>
          <p:cNvPr id="384" name="Google Shape;384;p30"/>
          <p:cNvSpPr txBox="1"/>
          <p:nvPr/>
        </p:nvSpPr>
        <p:spPr>
          <a:xfrm>
            <a:off x="1068797" y="557360"/>
            <a:ext cx="8333222" cy="677843"/>
          </a:xfrm>
          <a:prstGeom prst="rect">
            <a:avLst/>
          </a:prstGeom>
          <a:noFill/>
          <a:ln>
            <a:noFill/>
          </a:ln>
        </p:spPr>
        <p:txBody>
          <a:bodyPr spcFirstLastPara="1" wrap="square" lIns="91425" tIns="45700" rIns="91425" bIns="45700" anchor="t" anchorCtr="0">
            <a:noAutofit/>
          </a:bodyPr>
          <a:lstStyle/>
          <a:p>
            <a:pPr marL="0" marR="0" lvl="0" indent="0" algn="l" rtl="0">
              <a:lnSpc>
                <a:spcPct val="94259"/>
              </a:lnSpc>
              <a:spcBef>
                <a:spcPts val="0"/>
              </a:spcBef>
              <a:spcAft>
                <a:spcPts val="0"/>
              </a:spcAft>
              <a:buClr>
                <a:schemeClr val="dk2"/>
              </a:buClr>
              <a:buSzPts val="5400"/>
              <a:buFont typeface="Arial"/>
              <a:buNone/>
            </a:pPr>
            <a:r>
              <a:rPr lang="en-US" sz="5400" cap="none" dirty="0">
                <a:solidFill>
                  <a:schemeClr val="dk2"/>
                </a:solidFill>
                <a:latin typeface="Arial"/>
                <a:ea typeface="Arial"/>
                <a:cs typeface="Arial"/>
                <a:sym typeface="Arial"/>
              </a:rPr>
              <a:t>TECHNOLOGY STACK</a:t>
            </a:r>
            <a:endParaRPr sz="1200" cap="none" dirty="0">
              <a:solidFill>
                <a:schemeClr val="dk2"/>
              </a:solidFill>
              <a:latin typeface="Arial"/>
              <a:ea typeface="Arial"/>
              <a:cs typeface="Arial"/>
              <a:sym typeface="Arial"/>
            </a:endParaRPr>
          </a:p>
        </p:txBody>
      </p:sp>
      <p:pic>
        <p:nvPicPr>
          <p:cNvPr id="385" name="Google Shape;385;p30"/>
          <p:cNvPicPr preferRelativeResize="0"/>
          <p:nvPr/>
        </p:nvPicPr>
        <p:blipFill rotWithShape="1">
          <a:blip r:embed="rId5">
            <a:alphaModFix/>
          </a:blip>
          <a:srcRect/>
          <a:stretch/>
        </p:blipFill>
        <p:spPr>
          <a:xfrm>
            <a:off x="1277174" y="1420937"/>
            <a:ext cx="5410200" cy="25400"/>
          </a:xfrm>
          <a:prstGeom prst="rect">
            <a:avLst/>
          </a:prstGeom>
          <a:noFill/>
          <a:ln>
            <a:noFill/>
          </a:ln>
        </p:spPr>
      </p:pic>
      <p:graphicFrame>
        <p:nvGraphicFramePr>
          <p:cNvPr id="2" name="Diagram 1"/>
          <p:cNvGraphicFramePr/>
          <p:nvPr>
            <p:extLst>
              <p:ext uri="{D42A27DB-BD31-4B8C-83A1-F6EECF244321}">
                <p14:modId xmlns:p14="http://schemas.microsoft.com/office/powerpoint/2010/main" val="2057104291"/>
              </p:ext>
            </p:extLst>
          </p:nvPr>
        </p:nvGraphicFramePr>
        <p:xfrm>
          <a:off x="1235826" y="1683358"/>
          <a:ext cx="7879255" cy="477198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9212317" y="2827283"/>
            <a:ext cx="609600" cy="609600"/>
          </a:xfrm>
          <a:prstGeom prst="rect">
            <a:avLst/>
          </a:prstGeom>
        </p:spPr>
      </p:pic>
      <p:pic>
        <p:nvPicPr>
          <p:cNvPr id="8"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48041" y="0"/>
            <a:ext cx="2222943" cy="8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89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1"/>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7/28/2021</a:t>
            </a:r>
            <a:endParaRPr/>
          </a:p>
        </p:txBody>
      </p:sp>
      <p:sp>
        <p:nvSpPr>
          <p:cNvPr id="393" name="Google Shape;393;p31"/>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9</a:t>
            </a:fld>
            <a:endParaRPr/>
          </a:p>
        </p:txBody>
      </p:sp>
      <p:sp>
        <p:nvSpPr>
          <p:cNvPr id="394" name="Google Shape;394;p31"/>
          <p:cNvSpPr txBox="1"/>
          <p:nvPr/>
        </p:nvSpPr>
        <p:spPr>
          <a:xfrm>
            <a:off x="924403" y="200890"/>
            <a:ext cx="8696335" cy="1147969"/>
          </a:xfrm>
          <a:prstGeom prst="rect">
            <a:avLst/>
          </a:prstGeom>
          <a:noFill/>
          <a:ln>
            <a:noFill/>
          </a:ln>
        </p:spPr>
        <p:txBody>
          <a:bodyPr spcFirstLastPara="1" wrap="square" lIns="91425" tIns="45700" rIns="91425" bIns="45700" anchor="t" anchorCtr="0">
            <a:noAutofit/>
          </a:bodyPr>
          <a:lstStyle/>
          <a:p>
            <a:pPr marL="0" marR="0" lvl="0" indent="0" algn="l" rtl="0">
              <a:lnSpc>
                <a:spcPct val="94259"/>
              </a:lnSpc>
              <a:spcBef>
                <a:spcPts val="0"/>
              </a:spcBef>
              <a:spcAft>
                <a:spcPts val="0"/>
              </a:spcAft>
              <a:buClr>
                <a:schemeClr val="dk2"/>
              </a:buClr>
              <a:buSzPts val="5400"/>
              <a:buFont typeface="Arial"/>
              <a:buNone/>
            </a:pPr>
            <a:r>
              <a:rPr lang="en-US" sz="5400" cap="none" dirty="0">
                <a:solidFill>
                  <a:schemeClr val="dk2"/>
                </a:solidFill>
                <a:latin typeface="Arial"/>
                <a:ea typeface="Arial"/>
                <a:cs typeface="Arial"/>
                <a:sym typeface="Arial"/>
              </a:rPr>
              <a:t>CORE FEATURES</a:t>
            </a:r>
            <a:endParaRPr sz="1200" cap="none" dirty="0">
              <a:solidFill>
                <a:schemeClr val="dk2"/>
              </a:solidFill>
              <a:latin typeface="Arial"/>
              <a:ea typeface="Arial"/>
              <a:cs typeface="Arial"/>
              <a:sym typeface="Arial"/>
            </a:endParaRPr>
          </a:p>
        </p:txBody>
      </p:sp>
      <p:pic>
        <p:nvPicPr>
          <p:cNvPr id="395" name="Google Shape;395;p31"/>
          <p:cNvPicPr preferRelativeResize="0"/>
          <p:nvPr/>
        </p:nvPicPr>
        <p:blipFill rotWithShape="1">
          <a:blip r:embed="rId5">
            <a:alphaModFix/>
          </a:blip>
          <a:srcRect/>
          <a:stretch/>
        </p:blipFill>
        <p:spPr>
          <a:xfrm>
            <a:off x="1297285" y="1006353"/>
            <a:ext cx="5410200" cy="25400"/>
          </a:xfrm>
          <a:prstGeom prst="rect">
            <a:avLst/>
          </a:prstGeom>
          <a:noFill/>
          <a:ln>
            <a:noFill/>
          </a:ln>
        </p:spPr>
      </p:pic>
      <p:graphicFrame>
        <p:nvGraphicFramePr>
          <p:cNvPr id="2" name="Diagram 1"/>
          <p:cNvGraphicFramePr/>
          <p:nvPr>
            <p:extLst>
              <p:ext uri="{D42A27DB-BD31-4B8C-83A1-F6EECF244321}">
                <p14:modId xmlns:p14="http://schemas.microsoft.com/office/powerpoint/2010/main" val="1669584940"/>
              </p:ext>
            </p:extLst>
          </p:nvPr>
        </p:nvGraphicFramePr>
        <p:xfrm>
          <a:off x="1039257" y="1206633"/>
          <a:ext cx="8128000" cy="541866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TextBox 2"/>
          <p:cNvSpPr txBox="1"/>
          <p:nvPr/>
        </p:nvSpPr>
        <p:spPr>
          <a:xfrm>
            <a:off x="121221" y="2877049"/>
            <a:ext cx="594794" cy="3970318"/>
          </a:xfrm>
          <a:prstGeom prst="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3600" dirty="0"/>
              <a:t>STOCKIA</a:t>
            </a:r>
          </a:p>
        </p:txBody>
      </p:sp>
      <p:sp>
        <p:nvSpPr>
          <p:cNvPr id="9" name="TextBox 8"/>
          <p:cNvSpPr txBox="1"/>
          <p:nvPr/>
        </p:nvSpPr>
        <p:spPr>
          <a:xfrm>
            <a:off x="9483811" y="2887682"/>
            <a:ext cx="594794" cy="3970318"/>
          </a:xfrm>
          <a:prstGeom prst="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3600" dirty="0"/>
              <a:t>STOCKIA</a:t>
            </a:r>
          </a:p>
        </p:txBody>
      </p:sp>
      <p:pic>
        <p:nvPicPr>
          <p:cNvPr id="10"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9620738" y="2052145"/>
            <a:ext cx="609600" cy="609600"/>
          </a:xfrm>
          <a:prstGeom prst="rect">
            <a:avLst/>
          </a:prstGeom>
        </p:spPr>
      </p:pic>
      <p:pic>
        <p:nvPicPr>
          <p:cNvPr id="11"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48041" y="0"/>
            <a:ext cx="2222943" cy="8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2" presetClass="entr" presetSubtype="4" fill="hold" nodeType="with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 calcmode="lin" valueType="num">
                                      <p:cBhvr additive="base">
                                        <p:cTn id="12"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 presetClass="mediacall" presetSubtype="0" fill="hold" nodeType="afterEffect">
                                  <p:stCondLst>
                                    <p:cond delay="0"/>
                                  </p:stCondLst>
                                  <p:childTnLst>
                                    <p:cmd type="call" cmd="playFrom(0.0)">
                                      <p:cBhvr>
                                        <p:cTn id="16" dur="3123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fill="hold" display="0">
                  <p:stCondLst>
                    <p:cond delay="indefinite"/>
                  </p:stCondLst>
                  <p:endCondLst>
                    <p:cond evt="onStopAudio" delay="0">
                      <p:tgtEl>
                        <p:sldTgt/>
                      </p:tgtEl>
                    </p:cond>
                  </p:endCondLst>
                </p:cTn>
                <p:tgtEl>
                  <p:spTgt spid="10"/>
                </p:tgtEl>
              </p:cMediaNode>
            </p:audio>
          </p:childTnLst>
        </p:cTn>
      </p:par>
    </p:tnLst>
  </p:timing>
</p:sld>
</file>

<file path=ppt/theme/theme1.xml><?xml version="1.0" encoding="utf-8"?>
<a:theme xmlns:a="http://schemas.openxmlformats.org/drawingml/2006/main" name="Fac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5999</TotalTime>
  <Words>2867</Words>
  <Application>Microsoft Office PowerPoint</Application>
  <PresentationFormat>Custom</PresentationFormat>
  <Paragraphs>575</Paragraphs>
  <Slides>30</Slides>
  <Notes>30</Notes>
  <HiddenSlides>0</HiddenSlides>
  <MMClips>30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32" baseType="lpstr">
      <vt:lpstr>Facet</vt:lpstr>
      <vt:lpstr>Document</vt:lpstr>
      <vt:lpstr>Stockia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DeepPSX</dc:title>
  <dc:creator>Bilal Khan</dc:creator>
  <cp:lastModifiedBy>Windows User</cp:lastModifiedBy>
  <cp:revision>296</cp:revision>
  <dcterms:modified xsi:type="dcterms:W3CDTF">2022-01-01T21:26:56Z</dcterms:modified>
</cp:coreProperties>
</file>